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slideLayouts/slideLayout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2" r:id="rId4"/>
    <p:sldMasterId id="2147483685" r:id="rId5"/>
    <p:sldMasterId id="2147483691" r:id="rId6"/>
    <p:sldMasterId id="2147483694" r:id="rId7"/>
    <p:sldMasterId id="2147483697" r:id="rId8"/>
    <p:sldMasterId id="2147483687" r:id="rId9"/>
    <p:sldMasterId id="2147483709" r:id="rId10"/>
  </p:sldMasterIdLst>
  <p:notesMasterIdLst>
    <p:notesMasterId r:id="rId24"/>
  </p:notesMasterIdLst>
  <p:handoutMasterIdLst>
    <p:handoutMasterId r:id="rId25"/>
  </p:handoutMasterIdLst>
  <p:sldIdLst>
    <p:sldId id="267" r:id="rId11"/>
    <p:sldId id="286" r:id="rId12"/>
    <p:sldId id="284" r:id="rId13"/>
    <p:sldId id="290" r:id="rId14"/>
    <p:sldId id="291" r:id="rId15"/>
    <p:sldId id="298" r:id="rId16"/>
    <p:sldId id="296" r:id="rId17"/>
    <p:sldId id="292" r:id="rId18"/>
    <p:sldId id="294" r:id="rId19"/>
    <p:sldId id="295" r:id="rId20"/>
    <p:sldId id="297" r:id="rId21"/>
    <p:sldId id="274" r:id="rId22"/>
    <p:sldId id="29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542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orient="horz" pos="341">
          <p15:clr>
            <a:srgbClr val="A4A3A4"/>
          </p15:clr>
        </p15:guide>
        <p15:guide id="7" orient="horz" pos="3979">
          <p15:clr>
            <a:srgbClr val="A4A3A4"/>
          </p15:clr>
        </p15:guide>
        <p15:guide id="8" orient="horz" pos="1248">
          <p15:clr>
            <a:srgbClr val="A4A3A4"/>
          </p15:clr>
        </p15:guide>
        <p15:guide id="9" orient="horz" pos="1839">
          <p15:clr>
            <a:srgbClr val="A4A3A4"/>
          </p15:clr>
        </p15:guide>
        <p15:guide id="10" orient="horz" pos="2745">
          <p15:clr>
            <a:srgbClr val="A4A3A4"/>
          </p15:clr>
        </p15:guide>
        <p15:guide id="11" orient="horz" pos="3542">
          <p15:clr>
            <a:srgbClr val="A4A3A4"/>
          </p15:clr>
        </p15:guide>
        <p15:guide id="12" orient="horz" pos="945">
          <p15:clr>
            <a:srgbClr val="A4A3A4"/>
          </p15:clr>
        </p15:guide>
        <p15:guide id="13" orient="horz" pos="866">
          <p15:clr>
            <a:srgbClr val="A4A3A4"/>
          </p15:clr>
        </p15:guide>
        <p15:guide id="14" orient="horz" pos="556">
          <p15:clr>
            <a:srgbClr val="A4A3A4"/>
          </p15:clr>
        </p15:guide>
        <p15:guide id="15" orient="horz" pos="285">
          <p15:clr>
            <a:srgbClr val="A4A3A4"/>
          </p15:clr>
        </p15:guide>
        <p15:guide id="16" pos="2959">
          <p15:clr>
            <a:srgbClr val="A4A3A4"/>
          </p15:clr>
        </p15:guide>
        <p15:guide id="17" pos="5421">
          <p15:clr>
            <a:srgbClr val="A4A3A4"/>
          </p15:clr>
        </p15:guide>
        <p15:guide id="18" pos="703">
          <p15:clr>
            <a:srgbClr val="A4A3A4"/>
          </p15:clr>
        </p15:guide>
        <p15:guide id="19" pos="864">
          <p15:clr>
            <a:srgbClr val="A4A3A4"/>
          </p15:clr>
        </p15:guide>
        <p15:guide id="20" pos="1227">
          <p15:clr>
            <a:srgbClr val="A4A3A4"/>
          </p15:clr>
        </p15:guide>
        <p15:guide id="21" pos="1388">
          <p15:clr>
            <a:srgbClr val="A4A3A4"/>
          </p15:clr>
        </p15:guide>
        <p15:guide id="22" pos="1750">
          <p15:clr>
            <a:srgbClr val="A4A3A4"/>
          </p15:clr>
        </p15:guide>
        <p15:guide id="23" pos="1911">
          <p15:clr>
            <a:srgbClr val="A4A3A4"/>
          </p15:clr>
        </p15:guide>
        <p15:guide id="24" pos="2275">
          <p15:clr>
            <a:srgbClr val="A4A3A4"/>
          </p15:clr>
        </p15:guide>
        <p15:guide id="25" pos="2435">
          <p15:clr>
            <a:srgbClr val="A4A3A4"/>
          </p15:clr>
        </p15:guide>
        <p15:guide id="26" pos="2799">
          <p15:clr>
            <a:srgbClr val="A4A3A4"/>
          </p15:clr>
        </p15:guide>
        <p15:guide id="27" pos="3322">
          <p15:clr>
            <a:srgbClr val="A4A3A4"/>
          </p15:clr>
        </p15:guide>
        <p15:guide id="28" pos="3483">
          <p15:clr>
            <a:srgbClr val="A4A3A4"/>
          </p15:clr>
        </p15:guide>
        <p15:guide id="29" pos="3847">
          <p15:clr>
            <a:srgbClr val="A4A3A4"/>
          </p15:clr>
        </p15:guide>
        <p15:guide id="30" pos="4008">
          <p15:clr>
            <a:srgbClr val="A4A3A4"/>
          </p15:clr>
        </p15:guide>
        <p15:guide id="31" pos="4371">
          <p15:clr>
            <a:srgbClr val="A4A3A4"/>
          </p15:clr>
        </p15:guide>
        <p15:guide id="32" pos="4530">
          <p15:clr>
            <a:srgbClr val="A4A3A4"/>
          </p15:clr>
        </p15:guide>
        <p15:guide id="33" pos="4895">
          <p15:clr>
            <a:srgbClr val="A4A3A4"/>
          </p15:clr>
        </p15:guide>
        <p15:guide id="34" pos="505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D105"/>
    <a:srgbClr val="85C610"/>
    <a:srgbClr val="ABEF31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59"/>
    <p:restoredTop sz="94680"/>
  </p:normalViewPr>
  <p:slideViewPr>
    <p:cSldViewPr snapToGrid="0">
      <p:cViewPr varScale="1">
        <p:scale>
          <a:sx n="106" d="100"/>
          <a:sy n="106" d="100"/>
        </p:scale>
        <p:origin x="2022" y="114"/>
      </p:cViewPr>
      <p:guideLst>
        <p:guide orient="horz" pos="2160"/>
        <p:guide pos="2880"/>
        <p:guide pos="5420"/>
        <p:guide pos="340"/>
        <p:guide orient="horz" pos="3974"/>
        <p:guide orient="horz" pos="341"/>
        <p:guide orient="horz" pos="3979"/>
        <p:guide orient="horz" pos="1248"/>
        <p:guide orient="horz" pos="1839"/>
        <p:guide orient="horz" pos="2745"/>
        <p:guide orient="horz" pos="3542"/>
        <p:guide orient="horz" pos="945"/>
        <p:guide orient="horz" pos="866"/>
        <p:guide orient="horz" pos="556"/>
        <p:guide orient="horz" pos="285"/>
        <p:guide pos="2959"/>
        <p:guide pos="5421"/>
        <p:guide pos="703"/>
        <p:guide pos="864"/>
        <p:guide pos="1227"/>
        <p:guide pos="1388"/>
        <p:guide pos="1750"/>
        <p:guide pos="1911"/>
        <p:guide pos="2275"/>
        <p:guide pos="2435"/>
        <p:guide pos="2799"/>
        <p:guide pos="3322"/>
        <p:guide pos="3483"/>
        <p:guide pos="3847"/>
        <p:guide pos="4008"/>
        <p:guide pos="4371"/>
        <p:guide pos="4530"/>
        <p:guide pos="4895"/>
        <p:guide pos="5056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72"/>
      </p:cViewPr>
      <p:guideLst/>
    </p:cSldViewPr>
  </p:notesViewPr>
  <p:gridSpacing cx="1080136" cy="1080136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vmosyagina\Documents\&#1044;&#1054;&#1050;&#1051;&#1040;&#1044;&#1067;%20&#1057;&#1053;&#1048;&#1048;&#1055;\&#1052;&#1048;&#1060;&#1048;%202023\&#1052;&#1048;&#1042;\10%20&#1084;&#1047;&#1074;%20&#1050;&#1088;&#1080;&#1074;&#1099;&#1077;%20&#1060;&#1058;&#1048;&#1057;-2023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vmosyagina\Documents\&#1044;&#1054;&#1050;&#1051;&#1040;&#1044;&#1067;%20&#1057;&#1053;&#1048;&#1048;&#1055;\&#1052;&#1048;&#1060;&#1048;%202023\&#1052;&#1048;&#1042;\10%20&#1084;&#1047;&#1074;%20&#1050;&#1088;&#1080;&#1074;&#1099;&#1077;%20&#1060;&#1058;&#1048;&#1057;-2023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vmosyagina\Documents\&#1044;&#1054;&#1050;&#1051;&#1040;&#1044;&#1067;%20&#1057;&#1053;&#1048;&#1048;&#1055;\&#1052;&#1048;&#1060;&#1048;%202023\&#1052;&#1048;&#1042;\10%20&#1084;&#1047;&#1074;%20&#1050;&#1088;&#1080;&#1074;&#1099;&#1077;%20&#1060;&#1058;&#1048;&#1057;-2023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'10 мЗв Цезий'!$A$1</c:f>
              <c:strCache>
                <c:ptCount val="1"/>
                <c:pt idx="0">
                  <c:v>ТЛД-580К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'10 мЗв Цезий'!$A$3:$A$326</c:f>
              <c:numCache>
                <c:formatCode>0.00</c:formatCode>
                <c:ptCount val="324"/>
                <c:pt idx="0">
                  <c:v>49.9</c:v>
                </c:pt>
                <c:pt idx="1">
                  <c:v>50.05</c:v>
                </c:pt>
                <c:pt idx="2">
                  <c:v>50.2</c:v>
                </c:pt>
                <c:pt idx="3">
                  <c:v>50.349999999999994</c:v>
                </c:pt>
                <c:pt idx="4">
                  <c:v>50.5</c:v>
                </c:pt>
                <c:pt idx="5">
                  <c:v>50.6</c:v>
                </c:pt>
                <c:pt idx="6">
                  <c:v>50.7</c:v>
                </c:pt>
                <c:pt idx="7">
                  <c:v>50.849999999999994</c:v>
                </c:pt>
                <c:pt idx="8">
                  <c:v>51</c:v>
                </c:pt>
                <c:pt idx="9">
                  <c:v>51.150000000000006</c:v>
                </c:pt>
                <c:pt idx="10">
                  <c:v>51.349999999999994</c:v>
                </c:pt>
                <c:pt idx="11">
                  <c:v>51.55</c:v>
                </c:pt>
                <c:pt idx="12">
                  <c:v>51.849999999999994</c:v>
                </c:pt>
                <c:pt idx="13">
                  <c:v>52.150000000000006</c:v>
                </c:pt>
                <c:pt idx="14">
                  <c:v>52.5</c:v>
                </c:pt>
                <c:pt idx="15">
                  <c:v>53</c:v>
                </c:pt>
                <c:pt idx="16">
                  <c:v>53.4</c:v>
                </c:pt>
                <c:pt idx="17">
                  <c:v>54</c:v>
                </c:pt>
                <c:pt idx="18">
                  <c:v>54.6</c:v>
                </c:pt>
                <c:pt idx="19">
                  <c:v>55.25</c:v>
                </c:pt>
                <c:pt idx="20">
                  <c:v>56</c:v>
                </c:pt>
                <c:pt idx="21">
                  <c:v>56.8</c:v>
                </c:pt>
                <c:pt idx="22">
                  <c:v>57.6</c:v>
                </c:pt>
                <c:pt idx="23">
                  <c:v>58.5</c:v>
                </c:pt>
                <c:pt idx="24">
                  <c:v>59.45</c:v>
                </c:pt>
                <c:pt idx="25">
                  <c:v>60.4</c:v>
                </c:pt>
                <c:pt idx="26">
                  <c:v>61.4</c:v>
                </c:pt>
                <c:pt idx="27">
                  <c:v>62.4</c:v>
                </c:pt>
                <c:pt idx="28">
                  <c:v>63.5</c:v>
                </c:pt>
                <c:pt idx="29">
                  <c:v>64.5</c:v>
                </c:pt>
                <c:pt idx="30">
                  <c:v>65.599999999999994</c:v>
                </c:pt>
                <c:pt idx="31">
                  <c:v>66.650000000000006</c:v>
                </c:pt>
                <c:pt idx="32">
                  <c:v>67.75</c:v>
                </c:pt>
                <c:pt idx="33">
                  <c:v>68.8</c:v>
                </c:pt>
                <c:pt idx="34">
                  <c:v>69.900000000000006</c:v>
                </c:pt>
                <c:pt idx="35">
                  <c:v>70.95</c:v>
                </c:pt>
                <c:pt idx="36">
                  <c:v>72</c:v>
                </c:pt>
                <c:pt idx="37">
                  <c:v>73.099999999999994</c:v>
                </c:pt>
                <c:pt idx="38">
                  <c:v>74.099999999999994</c:v>
                </c:pt>
                <c:pt idx="39">
                  <c:v>75.2</c:v>
                </c:pt>
                <c:pt idx="40">
                  <c:v>76.25</c:v>
                </c:pt>
                <c:pt idx="41">
                  <c:v>77.3</c:v>
                </c:pt>
                <c:pt idx="42">
                  <c:v>78.349999999999994</c:v>
                </c:pt>
                <c:pt idx="43">
                  <c:v>79.400000000000006</c:v>
                </c:pt>
                <c:pt idx="44">
                  <c:v>80.400000000000006</c:v>
                </c:pt>
                <c:pt idx="45">
                  <c:v>81.5</c:v>
                </c:pt>
                <c:pt idx="46">
                  <c:v>82.5</c:v>
                </c:pt>
                <c:pt idx="47">
                  <c:v>83.6</c:v>
                </c:pt>
                <c:pt idx="48">
                  <c:v>84.6</c:v>
                </c:pt>
                <c:pt idx="49">
                  <c:v>85.65</c:v>
                </c:pt>
                <c:pt idx="50">
                  <c:v>86.7</c:v>
                </c:pt>
                <c:pt idx="51">
                  <c:v>87.75</c:v>
                </c:pt>
                <c:pt idx="52">
                  <c:v>88.75</c:v>
                </c:pt>
                <c:pt idx="53">
                  <c:v>89.75</c:v>
                </c:pt>
                <c:pt idx="54">
                  <c:v>90.85</c:v>
                </c:pt>
                <c:pt idx="55">
                  <c:v>91.85</c:v>
                </c:pt>
                <c:pt idx="56">
                  <c:v>92.85</c:v>
                </c:pt>
                <c:pt idx="57">
                  <c:v>93.9</c:v>
                </c:pt>
                <c:pt idx="58">
                  <c:v>94.9</c:v>
                </c:pt>
                <c:pt idx="59">
                  <c:v>95.9</c:v>
                </c:pt>
                <c:pt idx="60">
                  <c:v>96.95</c:v>
                </c:pt>
                <c:pt idx="61">
                  <c:v>98</c:v>
                </c:pt>
                <c:pt idx="62">
                  <c:v>99</c:v>
                </c:pt>
                <c:pt idx="63">
                  <c:v>100</c:v>
                </c:pt>
                <c:pt idx="64">
                  <c:v>101</c:v>
                </c:pt>
                <c:pt idx="65">
                  <c:v>102</c:v>
                </c:pt>
                <c:pt idx="66">
                  <c:v>103</c:v>
                </c:pt>
                <c:pt idx="67">
                  <c:v>104</c:v>
                </c:pt>
                <c:pt idx="68">
                  <c:v>105</c:v>
                </c:pt>
                <c:pt idx="69">
                  <c:v>106</c:v>
                </c:pt>
                <c:pt idx="70">
                  <c:v>107</c:v>
                </c:pt>
                <c:pt idx="71">
                  <c:v>108</c:v>
                </c:pt>
                <c:pt idx="72">
                  <c:v>109</c:v>
                </c:pt>
                <c:pt idx="73">
                  <c:v>110</c:v>
                </c:pt>
                <c:pt idx="74">
                  <c:v>111</c:v>
                </c:pt>
                <c:pt idx="75">
                  <c:v>112</c:v>
                </c:pt>
                <c:pt idx="76">
                  <c:v>113</c:v>
                </c:pt>
                <c:pt idx="77">
                  <c:v>114</c:v>
                </c:pt>
                <c:pt idx="78">
                  <c:v>115.1</c:v>
                </c:pt>
                <c:pt idx="79">
                  <c:v>116.1</c:v>
                </c:pt>
                <c:pt idx="80">
                  <c:v>117.1</c:v>
                </c:pt>
                <c:pt idx="81">
                  <c:v>118.1</c:v>
                </c:pt>
                <c:pt idx="82">
                  <c:v>119.1</c:v>
                </c:pt>
                <c:pt idx="83">
                  <c:v>120.1</c:v>
                </c:pt>
                <c:pt idx="84">
                  <c:v>121.1</c:v>
                </c:pt>
                <c:pt idx="85">
                  <c:v>122.1</c:v>
                </c:pt>
                <c:pt idx="86">
                  <c:v>123.1</c:v>
                </c:pt>
                <c:pt idx="87">
                  <c:v>124.1</c:v>
                </c:pt>
                <c:pt idx="88">
                  <c:v>125.1</c:v>
                </c:pt>
                <c:pt idx="89">
                  <c:v>126.2</c:v>
                </c:pt>
                <c:pt idx="90">
                  <c:v>127.2</c:v>
                </c:pt>
                <c:pt idx="91">
                  <c:v>128.14999999999998</c:v>
                </c:pt>
                <c:pt idx="92">
                  <c:v>129.14999999999998</c:v>
                </c:pt>
                <c:pt idx="93">
                  <c:v>130.14999999999998</c:v>
                </c:pt>
                <c:pt idx="94">
                  <c:v>131.14999999999998</c:v>
                </c:pt>
                <c:pt idx="95">
                  <c:v>132.14999999999998</c:v>
                </c:pt>
                <c:pt idx="96">
                  <c:v>133.14999999999998</c:v>
                </c:pt>
                <c:pt idx="97">
                  <c:v>134.14999999999998</c:v>
                </c:pt>
                <c:pt idx="98">
                  <c:v>135.14999999999998</c:v>
                </c:pt>
                <c:pt idx="99">
                  <c:v>136.14999999999998</c:v>
                </c:pt>
                <c:pt idx="100">
                  <c:v>137.14999999999998</c:v>
                </c:pt>
                <c:pt idx="101">
                  <c:v>138.14999999999998</c:v>
                </c:pt>
                <c:pt idx="102">
                  <c:v>139.14999999999998</c:v>
                </c:pt>
                <c:pt idx="103">
                  <c:v>140.14999999999998</c:v>
                </c:pt>
                <c:pt idx="104">
                  <c:v>141.14999999999998</c:v>
                </c:pt>
                <c:pt idx="105">
                  <c:v>142.14999999999998</c:v>
                </c:pt>
                <c:pt idx="106">
                  <c:v>143.19999999999999</c:v>
                </c:pt>
                <c:pt idx="107">
                  <c:v>144.19999999999999</c:v>
                </c:pt>
                <c:pt idx="108">
                  <c:v>145.19999999999999</c:v>
                </c:pt>
                <c:pt idx="109">
                  <c:v>146.19999999999999</c:v>
                </c:pt>
                <c:pt idx="110">
                  <c:v>147.19999999999999</c:v>
                </c:pt>
                <c:pt idx="111">
                  <c:v>148.19999999999999</c:v>
                </c:pt>
                <c:pt idx="112">
                  <c:v>149.19999999999999</c:v>
                </c:pt>
                <c:pt idx="113">
                  <c:v>150.19999999999999</c:v>
                </c:pt>
                <c:pt idx="114">
                  <c:v>151.19999999999999</c:v>
                </c:pt>
                <c:pt idx="115">
                  <c:v>152.19999999999999</c:v>
                </c:pt>
                <c:pt idx="116">
                  <c:v>153.19999999999999</c:v>
                </c:pt>
                <c:pt idx="117">
                  <c:v>154.14999999999998</c:v>
                </c:pt>
                <c:pt idx="118">
                  <c:v>155.1</c:v>
                </c:pt>
                <c:pt idx="119">
                  <c:v>156.1</c:v>
                </c:pt>
                <c:pt idx="120">
                  <c:v>157.1</c:v>
                </c:pt>
                <c:pt idx="121">
                  <c:v>158.1</c:v>
                </c:pt>
                <c:pt idx="122">
                  <c:v>159.1</c:v>
                </c:pt>
                <c:pt idx="123">
                  <c:v>160.1</c:v>
                </c:pt>
                <c:pt idx="124">
                  <c:v>161.1</c:v>
                </c:pt>
                <c:pt idx="125">
                  <c:v>162.1</c:v>
                </c:pt>
                <c:pt idx="126">
                  <c:v>163.1</c:v>
                </c:pt>
                <c:pt idx="127">
                  <c:v>164.1</c:v>
                </c:pt>
                <c:pt idx="128">
                  <c:v>165.1</c:v>
                </c:pt>
                <c:pt idx="129">
                  <c:v>166.1</c:v>
                </c:pt>
                <c:pt idx="130">
                  <c:v>167.1</c:v>
                </c:pt>
                <c:pt idx="131">
                  <c:v>168.1</c:v>
                </c:pt>
                <c:pt idx="132">
                  <c:v>169.1</c:v>
                </c:pt>
                <c:pt idx="133">
                  <c:v>170.1</c:v>
                </c:pt>
                <c:pt idx="134">
                  <c:v>171.1</c:v>
                </c:pt>
                <c:pt idx="135">
                  <c:v>172.1</c:v>
                </c:pt>
                <c:pt idx="136">
                  <c:v>173.1</c:v>
                </c:pt>
                <c:pt idx="137">
                  <c:v>174.1</c:v>
                </c:pt>
                <c:pt idx="138">
                  <c:v>175.1</c:v>
                </c:pt>
                <c:pt idx="139">
                  <c:v>176.1</c:v>
                </c:pt>
                <c:pt idx="140">
                  <c:v>177.1</c:v>
                </c:pt>
                <c:pt idx="141">
                  <c:v>178.1</c:v>
                </c:pt>
                <c:pt idx="142">
                  <c:v>179.1</c:v>
                </c:pt>
                <c:pt idx="143">
                  <c:v>180.1</c:v>
                </c:pt>
                <c:pt idx="144">
                  <c:v>181.1</c:v>
                </c:pt>
                <c:pt idx="145">
                  <c:v>182.1</c:v>
                </c:pt>
                <c:pt idx="146">
                  <c:v>183.1</c:v>
                </c:pt>
                <c:pt idx="147">
                  <c:v>184.1</c:v>
                </c:pt>
                <c:pt idx="148">
                  <c:v>185.1</c:v>
                </c:pt>
                <c:pt idx="149">
                  <c:v>186.1</c:v>
                </c:pt>
                <c:pt idx="150">
                  <c:v>187.1</c:v>
                </c:pt>
                <c:pt idx="151">
                  <c:v>188.1</c:v>
                </c:pt>
                <c:pt idx="152">
                  <c:v>189.1</c:v>
                </c:pt>
                <c:pt idx="153">
                  <c:v>190.1</c:v>
                </c:pt>
                <c:pt idx="154">
                  <c:v>191.1</c:v>
                </c:pt>
                <c:pt idx="155">
                  <c:v>192.1</c:v>
                </c:pt>
                <c:pt idx="156">
                  <c:v>193.1</c:v>
                </c:pt>
                <c:pt idx="157">
                  <c:v>194.1</c:v>
                </c:pt>
                <c:pt idx="158">
                  <c:v>195.2</c:v>
                </c:pt>
                <c:pt idx="159">
                  <c:v>196.2</c:v>
                </c:pt>
                <c:pt idx="160">
                  <c:v>197.2</c:v>
                </c:pt>
                <c:pt idx="161">
                  <c:v>198.2</c:v>
                </c:pt>
                <c:pt idx="162">
                  <c:v>199.2</c:v>
                </c:pt>
                <c:pt idx="163">
                  <c:v>200.2</c:v>
                </c:pt>
                <c:pt idx="164">
                  <c:v>201.2</c:v>
                </c:pt>
                <c:pt idx="165">
                  <c:v>202.2</c:v>
                </c:pt>
                <c:pt idx="166">
                  <c:v>203.2</c:v>
                </c:pt>
                <c:pt idx="167">
                  <c:v>204.2</c:v>
                </c:pt>
                <c:pt idx="168">
                  <c:v>205.2</c:v>
                </c:pt>
                <c:pt idx="169">
                  <c:v>206.14999999999998</c:v>
                </c:pt>
                <c:pt idx="170">
                  <c:v>207.14999999999998</c:v>
                </c:pt>
                <c:pt idx="171">
                  <c:v>208.14999999999998</c:v>
                </c:pt>
                <c:pt idx="172">
                  <c:v>209.14999999999998</c:v>
                </c:pt>
                <c:pt idx="173">
                  <c:v>210.14999999999998</c:v>
                </c:pt>
                <c:pt idx="174">
                  <c:v>211.14999999999998</c:v>
                </c:pt>
                <c:pt idx="175">
                  <c:v>212.14999999999998</c:v>
                </c:pt>
                <c:pt idx="176">
                  <c:v>213.1</c:v>
                </c:pt>
                <c:pt idx="177">
                  <c:v>214.1</c:v>
                </c:pt>
                <c:pt idx="178">
                  <c:v>215.1</c:v>
                </c:pt>
                <c:pt idx="179">
                  <c:v>216.1</c:v>
                </c:pt>
                <c:pt idx="180">
                  <c:v>217.1</c:v>
                </c:pt>
                <c:pt idx="181">
                  <c:v>218.1</c:v>
                </c:pt>
                <c:pt idx="182">
                  <c:v>219.1</c:v>
                </c:pt>
                <c:pt idx="183">
                  <c:v>220.1</c:v>
                </c:pt>
                <c:pt idx="184">
                  <c:v>221.1</c:v>
                </c:pt>
                <c:pt idx="185">
                  <c:v>222.1</c:v>
                </c:pt>
                <c:pt idx="186">
                  <c:v>223.05</c:v>
                </c:pt>
                <c:pt idx="187">
                  <c:v>224.05</c:v>
                </c:pt>
                <c:pt idx="188">
                  <c:v>225.05</c:v>
                </c:pt>
                <c:pt idx="189">
                  <c:v>226.14999999999998</c:v>
                </c:pt>
                <c:pt idx="190">
                  <c:v>227.2</c:v>
                </c:pt>
                <c:pt idx="191">
                  <c:v>228.2</c:v>
                </c:pt>
                <c:pt idx="192">
                  <c:v>229.2</c:v>
                </c:pt>
                <c:pt idx="193">
                  <c:v>230.2</c:v>
                </c:pt>
                <c:pt idx="194">
                  <c:v>231.2</c:v>
                </c:pt>
                <c:pt idx="195">
                  <c:v>232.2</c:v>
                </c:pt>
                <c:pt idx="196">
                  <c:v>233.2</c:v>
                </c:pt>
                <c:pt idx="197">
                  <c:v>234.15</c:v>
                </c:pt>
                <c:pt idx="198">
                  <c:v>235.15</c:v>
                </c:pt>
                <c:pt idx="199">
                  <c:v>236.15</c:v>
                </c:pt>
                <c:pt idx="200">
                  <c:v>237.15</c:v>
                </c:pt>
                <c:pt idx="201">
                  <c:v>238.25</c:v>
                </c:pt>
                <c:pt idx="202">
                  <c:v>239.25</c:v>
                </c:pt>
                <c:pt idx="203">
                  <c:v>240.25</c:v>
                </c:pt>
                <c:pt idx="204">
                  <c:v>241.25</c:v>
                </c:pt>
                <c:pt idx="205">
                  <c:v>242.25</c:v>
                </c:pt>
                <c:pt idx="206">
                  <c:v>243.2</c:v>
                </c:pt>
                <c:pt idx="207">
                  <c:v>244.14999999999998</c:v>
                </c:pt>
                <c:pt idx="208">
                  <c:v>245.14999999999998</c:v>
                </c:pt>
                <c:pt idx="209">
                  <c:v>246.14999999999998</c:v>
                </c:pt>
                <c:pt idx="210">
                  <c:v>247.14999999999998</c:v>
                </c:pt>
                <c:pt idx="211">
                  <c:v>248.1</c:v>
                </c:pt>
                <c:pt idx="212">
                  <c:v>249.1</c:v>
                </c:pt>
                <c:pt idx="213">
                  <c:v>250.1</c:v>
                </c:pt>
                <c:pt idx="214">
                  <c:v>251.1</c:v>
                </c:pt>
                <c:pt idx="215">
                  <c:v>252.1</c:v>
                </c:pt>
                <c:pt idx="216">
                  <c:v>253.1</c:v>
                </c:pt>
                <c:pt idx="217">
                  <c:v>254.1</c:v>
                </c:pt>
                <c:pt idx="218">
                  <c:v>255.1</c:v>
                </c:pt>
                <c:pt idx="219">
                  <c:v>256.10000000000002</c:v>
                </c:pt>
                <c:pt idx="220">
                  <c:v>257.10000000000002</c:v>
                </c:pt>
                <c:pt idx="221">
                  <c:v>258.14999999999998</c:v>
                </c:pt>
                <c:pt idx="222">
                  <c:v>259.14999999999998</c:v>
                </c:pt>
                <c:pt idx="223">
                  <c:v>260.14999999999998</c:v>
                </c:pt>
                <c:pt idx="224">
                  <c:v>261.14999999999998</c:v>
                </c:pt>
                <c:pt idx="225">
                  <c:v>262.14999999999998</c:v>
                </c:pt>
                <c:pt idx="226">
                  <c:v>263.10000000000002</c:v>
                </c:pt>
                <c:pt idx="227">
                  <c:v>264.10000000000002</c:v>
                </c:pt>
                <c:pt idx="228">
                  <c:v>265.10000000000002</c:v>
                </c:pt>
                <c:pt idx="229">
                  <c:v>266.10000000000002</c:v>
                </c:pt>
                <c:pt idx="230">
                  <c:v>267.10000000000002</c:v>
                </c:pt>
                <c:pt idx="231">
                  <c:v>268.10000000000002</c:v>
                </c:pt>
                <c:pt idx="232">
                  <c:v>269.10000000000002</c:v>
                </c:pt>
                <c:pt idx="233">
                  <c:v>270.10000000000002</c:v>
                </c:pt>
                <c:pt idx="234">
                  <c:v>271.10000000000002</c:v>
                </c:pt>
                <c:pt idx="235">
                  <c:v>272.10000000000002</c:v>
                </c:pt>
                <c:pt idx="236">
                  <c:v>273.10000000000002</c:v>
                </c:pt>
                <c:pt idx="237">
                  <c:v>274.10000000000002</c:v>
                </c:pt>
                <c:pt idx="238">
                  <c:v>275.10000000000002</c:v>
                </c:pt>
                <c:pt idx="239">
                  <c:v>276.10000000000002</c:v>
                </c:pt>
                <c:pt idx="240">
                  <c:v>277.10000000000002</c:v>
                </c:pt>
                <c:pt idx="241">
                  <c:v>278.10000000000002</c:v>
                </c:pt>
                <c:pt idx="242">
                  <c:v>279.10000000000002</c:v>
                </c:pt>
                <c:pt idx="243">
                  <c:v>280.10000000000002</c:v>
                </c:pt>
                <c:pt idx="244">
                  <c:v>281.10000000000002</c:v>
                </c:pt>
                <c:pt idx="245">
                  <c:v>282.10000000000002</c:v>
                </c:pt>
                <c:pt idx="246">
                  <c:v>283.10000000000002</c:v>
                </c:pt>
                <c:pt idx="247">
                  <c:v>284.10000000000002</c:v>
                </c:pt>
                <c:pt idx="248">
                  <c:v>285.10000000000002</c:v>
                </c:pt>
                <c:pt idx="249">
                  <c:v>286.10000000000002</c:v>
                </c:pt>
                <c:pt idx="250">
                  <c:v>287.05</c:v>
                </c:pt>
                <c:pt idx="251">
                  <c:v>288.05</c:v>
                </c:pt>
                <c:pt idx="252">
                  <c:v>289.05</c:v>
                </c:pt>
                <c:pt idx="253">
                  <c:v>290.05</c:v>
                </c:pt>
                <c:pt idx="254">
                  <c:v>291.05</c:v>
                </c:pt>
                <c:pt idx="255">
                  <c:v>292.05</c:v>
                </c:pt>
                <c:pt idx="256">
                  <c:v>293.05</c:v>
                </c:pt>
                <c:pt idx="257">
                  <c:v>294.05</c:v>
                </c:pt>
                <c:pt idx="258">
                  <c:v>295.05</c:v>
                </c:pt>
                <c:pt idx="259">
                  <c:v>296.05</c:v>
                </c:pt>
                <c:pt idx="260">
                  <c:v>297.05</c:v>
                </c:pt>
                <c:pt idx="261">
                  <c:v>298.10000000000002</c:v>
                </c:pt>
                <c:pt idx="262">
                  <c:v>299.10000000000002</c:v>
                </c:pt>
                <c:pt idx="263">
                  <c:v>300.10000000000002</c:v>
                </c:pt>
                <c:pt idx="264">
                  <c:v>301.10000000000002</c:v>
                </c:pt>
                <c:pt idx="265">
                  <c:v>302.10000000000002</c:v>
                </c:pt>
                <c:pt idx="266">
                  <c:v>303.10000000000002</c:v>
                </c:pt>
                <c:pt idx="267">
                  <c:v>304.10000000000002</c:v>
                </c:pt>
                <c:pt idx="268">
                  <c:v>305.10000000000002</c:v>
                </c:pt>
                <c:pt idx="269">
                  <c:v>306.10000000000002</c:v>
                </c:pt>
                <c:pt idx="270">
                  <c:v>307.10000000000002</c:v>
                </c:pt>
                <c:pt idx="271">
                  <c:v>308.10000000000002</c:v>
                </c:pt>
                <c:pt idx="272">
                  <c:v>309.10000000000002</c:v>
                </c:pt>
                <c:pt idx="273">
                  <c:v>310.05</c:v>
                </c:pt>
                <c:pt idx="274">
                  <c:v>311.05</c:v>
                </c:pt>
                <c:pt idx="275">
                  <c:v>312.05</c:v>
                </c:pt>
                <c:pt idx="276">
                  <c:v>313.05</c:v>
                </c:pt>
                <c:pt idx="277">
                  <c:v>314</c:v>
                </c:pt>
                <c:pt idx="278">
                  <c:v>315</c:v>
                </c:pt>
                <c:pt idx="279">
                  <c:v>316</c:v>
                </c:pt>
                <c:pt idx="280">
                  <c:v>317</c:v>
                </c:pt>
                <c:pt idx="281">
                  <c:v>318</c:v>
                </c:pt>
                <c:pt idx="282">
                  <c:v>319</c:v>
                </c:pt>
                <c:pt idx="283">
                  <c:v>320</c:v>
                </c:pt>
                <c:pt idx="284">
                  <c:v>321</c:v>
                </c:pt>
                <c:pt idx="285">
                  <c:v>322</c:v>
                </c:pt>
                <c:pt idx="286">
                  <c:v>323</c:v>
                </c:pt>
                <c:pt idx="287">
                  <c:v>324.10000000000002</c:v>
                </c:pt>
                <c:pt idx="288">
                  <c:v>325.10000000000002</c:v>
                </c:pt>
                <c:pt idx="289">
                  <c:v>326.10000000000002</c:v>
                </c:pt>
                <c:pt idx="290">
                  <c:v>327.05</c:v>
                </c:pt>
                <c:pt idx="291">
                  <c:v>328.05</c:v>
                </c:pt>
                <c:pt idx="292">
                  <c:v>329.05</c:v>
                </c:pt>
                <c:pt idx="293">
                  <c:v>330.05</c:v>
                </c:pt>
                <c:pt idx="294">
                  <c:v>331.05</c:v>
                </c:pt>
                <c:pt idx="295">
                  <c:v>332.05</c:v>
                </c:pt>
                <c:pt idx="296">
                  <c:v>333.05</c:v>
                </c:pt>
                <c:pt idx="297">
                  <c:v>334.05</c:v>
                </c:pt>
                <c:pt idx="298">
                  <c:v>335.05</c:v>
                </c:pt>
                <c:pt idx="299">
                  <c:v>336</c:v>
                </c:pt>
                <c:pt idx="300">
                  <c:v>337.15</c:v>
                </c:pt>
                <c:pt idx="301">
                  <c:v>338.15</c:v>
                </c:pt>
                <c:pt idx="302">
                  <c:v>339.15</c:v>
                </c:pt>
                <c:pt idx="303">
                  <c:v>340.15</c:v>
                </c:pt>
                <c:pt idx="304">
                  <c:v>341.15</c:v>
                </c:pt>
                <c:pt idx="305">
                  <c:v>342.1</c:v>
                </c:pt>
                <c:pt idx="306">
                  <c:v>343.1</c:v>
                </c:pt>
                <c:pt idx="307">
                  <c:v>344.1</c:v>
                </c:pt>
                <c:pt idx="308">
                  <c:v>345.1</c:v>
                </c:pt>
                <c:pt idx="309">
                  <c:v>346.1</c:v>
                </c:pt>
                <c:pt idx="310">
                  <c:v>347.1</c:v>
                </c:pt>
                <c:pt idx="311">
                  <c:v>348.1</c:v>
                </c:pt>
                <c:pt idx="312">
                  <c:v>349.25</c:v>
                </c:pt>
                <c:pt idx="313">
                  <c:v>350.20000000000005</c:v>
                </c:pt>
                <c:pt idx="314">
                  <c:v>351.20000000000005</c:v>
                </c:pt>
                <c:pt idx="315">
                  <c:v>352.15</c:v>
                </c:pt>
                <c:pt idx="316">
                  <c:v>353.15</c:v>
                </c:pt>
                <c:pt idx="317">
                  <c:v>354.15</c:v>
                </c:pt>
                <c:pt idx="318">
                  <c:v>355.15</c:v>
                </c:pt>
                <c:pt idx="319">
                  <c:v>356.15</c:v>
                </c:pt>
                <c:pt idx="320">
                  <c:v>357.1</c:v>
                </c:pt>
                <c:pt idx="321">
                  <c:v>358.1</c:v>
                </c:pt>
                <c:pt idx="322">
                  <c:v>359.1</c:v>
                </c:pt>
                <c:pt idx="323">
                  <c:v>360.1</c:v>
                </c:pt>
              </c:numCache>
            </c:numRef>
          </c:xVal>
          <c:yVal>
            <c:numRef>
              <c:f>'10 мЗв Цезий'!$B$3:$B$326</c:f>
              <c:numCache>
                <c:formatCode>0.00</c:formatCode>
                <c:ptCount val="324"/>
                <c:pt idx="0">
                  <c:v>8</c:v>
                </c:pt>
                <c:pt idx="1">
                  <c:v>7.5</c:v>
                </c:pt>
                <c:pt idx="2">
                  <c:v>8</c:v>
                </c:pt>
                <c:pt idx="3">
                  <c:v>8</c:v>
                </c:pt>
                <c:pt idx="4">
                  <c:v>7.5</c:v>
                </c:pt>
                <c:pt idx="5">
                  <c:v>8.5</c:v>
                </c:pt>
                <c:pt idx="6">
                  <c:v>8</c:v>
                </c:pt>
                <c:pt idx="7">
                  <c:v>7.5</c:v>
                </c:pt>
                <c:pt idx="8">
                  <c:v>8</c:v>
                </c:pt>
                <c:pt idx="9">
                  <c:v>8</c:v>
                </c:pt>
                <c:pt idx="10">
                  <c:v>8</c:v>
                </c:pt>
                <c:pt idx="11">
                  <c:v>8</c:v>
                </c:pt>
                <c:pt idx="12">
                  <c:v>8</c:v>
                </c:pt>
                <c:pt idx="13">
                  <c:v>7.5</c:v>
                </c:pt>
                <c:pt idx="14">
                  <c:v>8.5</c:v>
                </c:pt>
                <c:pt idx="15">
                  <c:v>7.5</c:v>
                </c:pt>
                <c:pt idx="16">
                  <c:v>7.5</c:v>
                </c:pt>
                <c:pt idx="17">
                  <c:v>8</c:v>
                </c:pt>
                <c:pt idx="18">
                  <c:v>8.5</c:v>
                </c:pt>
                <c:pt idx="19">
                  <c:v>7.5</c:v>
                </c:pt>
                <c:pt idx="20">
                  <c:v>7.5</c:v>
                </c:pt>
                <c:pt idx="21">
                  <c:v>7.5</c:v>
                </c:pt>
                <c:pt idx="22">
                  <c:v>8</c:v>
                </c:pt>
                <c:pt idx="23">
                  <c:v>8.5</c:v>
                </c:pt>
                <c:pt idx="24">
                  <c:v>8</c:v>
                </c:pt>
                <c:pt idx="25">
                  <c:v>8</c:v>
                </c:pt>
                <c:pt idx="26">
                  <c:v>7</c:v>
                </c:pt>
                <c:pt idx="27">
                  <c:v>8.5</c:v>
                </c:pt>
                <c:pt idx="28">
                  <c:v>8</c:v>
                </c:pt>
                <c:pt idx="29">
                  <c:v>7.5</c:v>
                </c:pt>
                <c:pt idx="30">
                  <c:v>8</c:v>
                </c:pt>
                <c:pt idx="31">
                  <c:v>7.5</c:v>
                </c:pt>
                <c:pt idx="32">
                  <c:v>8</c:v>
                </c:pt>
                <c:pt idx="33">
                  <c:v>7.5</c:v>
                </c:pt>
                <c:pt idx="34">
                  <c:v>8</c:v>
                </c:pt>
                <c:pt idx="35">
                  <c:v>8</c:v>
                </c:pt>
                <c:pt idx="36">
                  <c:v>7.5</c:v>
                </c:pt>
                <c:pt idx="37">
                  <c:v>8</c:v>
                </c:pt>
                <c:pt idx="38">
                  <c:v>8</c:v>
                </c:pt>
                <c:pt idx="39">
                  <c:v>8.5</c:v>
                </c:pt>
                <c:pt idx="40">
                  <c:v>8</c:v>
                </c:pt>
                <c:pt idx="41">
                  <c:v>7.5</c:v>
                </c:pt>
                <c:pt idx="42">
                  <c:v>8</c:v>
                </c:pt>
                <c:pt idx="43">
                  <c:v>8.5</c:v>
                </c:pt>
                <c:pt idx="44">
                  <c:v>8</c:v>
                </c:pt>
                <c:pt idx="45">
                  <c:v>8</c:v>
                </c:pt>
                <c:pt idx="46">
                  <c:v>8.5</c:v>
                </c:pt>
                <c:pt idx="47">
                  <c:v>7.5</c:v>
                </c:pt>
                <c:pt idx="48">
                  <c:v>8</c:v>
                </c:pt>
                <c:pt idx="49">
                  <c:v>8</c:v>
                </c:pt>
                <c:pt idx="50">
                  <c:v>8.5</c:v>
                </c:pt>
                <c:pt idx="51">
                  <c:v>8</c:v>
                </c:pt>
                <c:pt idx="52">
                  <c:v>8.5</c:v>
                </c:pt>
                <c:pt idx="53">
                  <c:v>8</c:v>
                </c:pt>
                <c:pt idx="54">
                  <c:v>9</c:v>
                </c:pt>
                <c:pt idx="55">
                  <c:v>8</c:v>
                </c:pt>
                <c:pt idx="56">
                  <c:v>8.5</c:v>
                </c:pt>
                <c:pt idx="57">
                  <c:v>8</c:v>
                </c:pt>
                <c:pt idx="58">
                  <c:v>9</c:v>
                </c:pt>
                <c:pt idx="59">
                  <c:v>8.5</c:v>
                </c:pt>
                <c:pt idx="60">
                  <c:v>9</c:v>
                </c:pt>
                <c:pt idx="61">
                  <c:v>8.5</c:v>
                </c:pt>
                <c:pt idx="62">
                  <c:v>8.5</c:v>
                </c:pt>
                <c:pt idx="63">
                  <c:v>9</c:v>
                </c:pt>
                <c:pt idx="64">
                  <c:v>9</c:v>
                </c:pt>
                <c:pt idx="65">
                  <c:v>9</c:v>
                </c:pt>
                <c:pt idx="66">
                  <c:v>9</c:v>
                </c:pt>
                <c:pt idx="67">
                  <c:v>10</c:v>
                </c:pt>
                <c:pt idx="68">
                  <c:v>9.5</c:v>
                </c:pt>
                <c:pt idx="69">
                  <c:v>10</c:v>
                </c:pt>
                <c:pt idx="70">
                  <c:v>10</c:v>
                </c:pt>
                <c:pt idx="71">
                  <c:v>10</c:v>
                </c:pt>
                <c:pt idx="72">
                  <c:v>10</c:v>
                </c:pt>
                <c:pt idx="73">
                  <c:v>10.5</c:v>
                </c:pt>
                <c:pt idx="74">
                  <c:v>11</c:v>
                </c:pt>
                <c:pt idx="75">
                  <c:v>11.5</c:v>
                </c:pt>
                <c:pt idx="76">
                  <c:v>11</c:v>
                </c:pt>
                <c:pt idx="77">
                  <c:v>11.5</c:v>
                </c:pt>
                <c:pt idx="78">
                  <c:v>12</c:v>
                </c:pt>
                <c:pt idx="79">
                  <c:v>12.5</c:v>
                </c:pt>
                <c:pt idx="80">
                  <c:v>13</c:v>
                </c:pt>
                <c:pt idx="81">
                  <c:v>12.5</c:v>
                </c:pt>
                <c:pt idx="82">
                  <c:v>13</c:v>
                </c:pt>
                <c:pt idx="83">
                  <c:v>13.5</c:v>
                </c:pt>
                <c:pt idx="84">
                  <c:v>13.5</c:v>
                </c:pt>
                <c:pt idx="85">
                  <c:v>14.5</c:v>
                </c:pt>
                <c:pt idx="86">
                  <c:v>14.5</c:v>
                </c:pt>
                <c:pt idx="87">
                  <c:v>15.5</c:v>
                </c:pt>
                <c:pt idx="88">
                  <c:v>16</c:v>
                </c:pt>
                <c:pt idx="89">
                  <c:v>16.5</c:v>
                </c:pt>
                <c:pt idx="90">
                  <c:v>17</c:v>
                </c:pt>
                <c:pt idx="91">
                  <c:v>17.5</c:v>
                </c:pt>
                <c:pt idx="92">
                  <c:v>17</c:v>
                </c:pt>
                <c:pt idx="93">
                  <c:v>18</c:v>
                </c:pt>
                <c:pt idx="94">
                  <c:v>18.5</c:v>
                </c:pt>
                <c:pt idx="95">
                  <c:v>20</c:v>
                </c:pt>
                <c:pt idx="96">
                  <c:v>20</c:v>
                </c:pt>
                <c:pt idx="97">
                  <c:v>21</c:v>
                </c:pt>
                <c:pt idx="98">
                  <c:v>21</c:v>
                </c:pt>
                <c:pt idx="99">
                  <c:v>22</c:v>
                </c:pt>
                <c:pt idx="100">
                  <c:v>23</c:v>
                </c:pt>
                <c:pt idx="101">
                  <c:v>24.5</c:v>
                </c:pt>
                <c:pt idx="102">
                  <c:v>25</c:v>
                </c:pt>
                <c:pt idx="103">
                  <c:v>25</c:v>
                </c:pt>
                <c:pt idx="104">
                  <c:v>27</c:v>
                </c:pt>
                <c:pt idx="105">
                  <c:v>27.5</c:v>
                </c:pt>
                <c:pt idx="106">
                  <c:v>29.5</c:v>
                </c:pt>
                <c:pt idx="107">
                  <c:v>30</c:v>
                </c:pt>
                <c:pt idx="108">
                  <c:v>30</c:v>
                </c:pt>
                <c:pt idx="109">
                  <c:v>33</c:v>
                </c:pt>
                <c:pt idx="110">
                  <c:v>32.5</c:v>
                </c:pt>
                <c:pt idx="111">
                  <c:v>34</c:v>
                </c:pt>
                <c:pt idx="112">
                  <c:v>35.5</c:v>
                </c:pt>
                <c:pt idx="113">
                  <c:v>36.5</c:v>
                </c:pt>
                <c:pt idx="114">
                  <c:v>37.5</c:v>
                </c:pt>
                <c:pt idx="115">
                  <c:v>39.5</c:v>
                </c:pt>
                <c:pt idx="116">
                  <c:v>41.5</c:v>
                </c:pt>
                <c:pt idx="117">
                  <c:v>42.5</c:v>
                </c:pt>
                <c:pt idx="118">
                  <c:v>43.5</c:v>
                </c:pt>
                <c:pt idx="119">
                  <c:v>45.5</c:v>
                </c:pt>
                <c:pt idx="120">
                  <c:v>47</c:v>
                </c:pt>
                <c:pt idx="121">
                  <c:v>49</c:v>
                </c:pt>
                <c:pt idx="122">
                  <c:v>50</c:v>
                </c:pt>
                <c:pt idx="123">
                  <c:v>52</c:v>
                </c:pt>
                <c:pt idx="124">
                  <c:v>52</c:v>
                </c:pt>
                <c:pt idx="125">
                  <c:v>55</c:v>
                </c:pt>
                <c:pt idx="126">
                  <c:v>56.5</c:v>
                </c:pt>
                <c:pt idx="127">
                  <c:v>58.5</c:v>
                </c:pt>
                <c:pt idx="128">
                  <c:v>59</c:v>
                </c:pt>
                <c:pt idx="129">
                  <c:v>62</c:v>
                </c:pt>
                <c:pt idx="130">
                  <c:v>62.5</c:v>
                </c:pt>
                <c:pt idx="131">
                  <c:v>62.5</c:v>
                </c:pt>
                <c:pt idx="132">
                  <c:v>66</c:v>
                </c:pt>
                <c:pt idx="133">
                  <c:v>66</c:v>
                </c:pt>
                <c:pt idx="134">
                  <c:v>68</c:v>
                </c:pt>
                <c:pt idx="135">
                  <c:v>69</c:v>
                </c:pt>
                <c:pt idx="136">
                  <c:v>69</c:v>
                </c:pt>
                <c:pt idx="137">
                  <c:v>70</c:v>
                </c:pt>
                <c:pt idx="138">
                  <c:v>70.5</c:v>
                </c:pt>
                <c:pt idx="139">
                  <c:v>71.5</c:v>
                </c:pt>
                <c:pt idx="140">
                  <c:v>71.5</c:v>
                </c:pt>
                <c:pt idx="141">
                  <c:v>71</c:v>
                </c:pt>
                <c:pt idx="142">
                  <c:v>71.5</c:v>
                </c:pt>
                <c:pt idx="143">
                  <c:v>71.5</c:v>
                </c:pt>
                <c:pt idx="144">
                  <c:v>71.5</c:v>
                </c:pt>
                <c:pt idx="145">
                  <c:v>69.5</c:v>
                </c:pt>
                <c:pt idx="146">
                  <c:v>70</c:v>
                </c:pt>
                <c:pt idx="147">
                  <c:v>70</c:v>
                </c:pt>
                <c:pt idx="148">
                  <c:v>69</c:v>
                </c:pt>
                <c:pt idx="149">
                  <c:v>68.5</c:v>
                </c:pt>
                <c:pt idx="150">
                  <c:v>67.5</c:v>
                </c:pt>
                <c:pt idx="151">
                  <c:v>66</c:v>
                </c:pt>
                <c:pt idx="152">
                  <c:v>65.5</c:v>
                </c:pt>
                <c:pt idx="153">
                  <c:v>64</c:v>
                </c:pt>
                <c:pt idx="154">
                  <c:v>62.5</c:v>
                </c:pt>
                <c:pt idx="155">
                  <c:v>60</c:v>
                </c:pt>
                <c:pt idx="156">
                  <c:v>60.5</c:v>
                </c:pt>
                <c:pt idx="157">
                  <c:v>58.5</c:v>
                </c:pt>
                <c:pt idx="158">
                  <c:v>58</c:v>
                </c:pt>
                <c:pt idx="159">
                  <c:v>54</c:v>
                </c:pt>
                <c:pt idx="160">
                  <c:v>54</c:v>
                </c:pt>
                <c:pt idx="161">
                  <c:v>53</c:v>
                </c:pt>
                <c:pt idx="162">
                  <c:v>51.5</c:v>
                </c:pt>
                <c:pt idx="163">
                  <c:v>49</c:v>
                </c:pt>
                <c:pt idx="164">
                  <c:v>48</c:v>
                </c:pt>
                <c:pt idx="165">
                  <c:v>46.5</c:v>
                </c:pt>
                <c:pt idx="166">
                  <c:v>45</c:v>
                </c:pt>
                <c:pt idx="167">
                  <c:v>43.5</c:v>
                </c:pt>
                <c:pt idx="168">
                  <c:v>42.5</c:v>
                </c:pt>
                <c:pt idx="169">
                  <c:v>42</c:v>
                </c:pt>
                <c:pt idx="170">
                  <c:v>39.5</c:v>
                </c:pt>
                <c:pt idx="171">
                  <c:v>38.5</c:v>
                </c:pt>
                <c:pt idx="172">
                  <c:v>37.5</c:v>
                </c:pt>
                <c:pt idx="173">
                  <c:v>36.5</c:v>
                </c:pt>
                <c:pt idx="174">
                  <c:v>36</c:v>
                </c:pt>
                <c:pt idx="175">
                  <c:v>35.5</c:v>
                </c:pt>
                <c:pt idx="176">
                  <c:v>34</c:v>
                </c:pt>
                <c:pt idx="177">
                  <c:v>33</c:v>
                </c:pt>
                <c:pt idx="178">
                  <c:v>33.5</c:v>
                </c:pt>
                <c:pt idx="179">
                  <c:v>32</c:v>
                </c:pt>
                <c:pt idx="180">
                  <c:v>32.5</c:v>
                </c:pt>
                <c:pt idx="181">
                  <c:v>32</c:v>
                </c:pt>
                <c:pt idx="182">
                  <c:v>30.5</c:v>
                </c:pt>
                <c:pt idx="183">
                  <c:v>30.5</c:v>
                </c:pt>
                <c:pt idx="184">
                  <c:v>31</c:v>
                </c:pt>
                <c:pt idx="185">
                  <c:v>31.5</c:v>
                </c:pt>
                <c:pt idx="186">
                  <c:v>32</c:v>
                </c:pt>
                <c:pt idx="187">
                  <c:v>31</c:v>
                </c:pt>
                <c:pt idx="188">
                  <c:v>31</c:v>
                </c:pt>
                <c:pt idx="189">
                  <c:v>31.5</c:v>
                </c:pt>
                <c:pt idx="190">
                  <c:v>31</c:v>
                </c:pt>
                <c:pt idx="191">
                  <c:v>32.5</c:v>
                </c:pt>
                <c:pt idx="192">
                  <c:v>31</c:v>
                </c:pt>
                <c:pt idx="193">
                  <c:v>33</c:v>
                </c:pt>
                <c:pt idx="194">
                  <c:v>33.5</c:v>
                </c:pt>
                <c:pt idx="195">
                  <c:v>34</c:v>
                </c:pt>
                <c:pt idx="196">
                  <c:v>34.5</c:v>
                </c:pt>
                <c:pt idx="197">
                  <c:v>35</c:v>
                </c:pt>
                <c:pt idx="198">
                  <c:v>34.5</c:v>
                </c:pt>
                <c:pt idx="199">
                  <c:v>35.5</c:v>
                </c:pt>
                <c:pt idx="200">
                  <c:v>37.5</c:v>
                </c:pt>
                <c:pt idx="201">
                  <c:v>37</c:v>
                </c:pt>
                <c:pt idx="202">
                  <c:v>37.5</c:v>
                </c:pt>
                <c:pt idx="203">
                  <c:v>39</c:v>
                </c:pt>
                <c:pt idx="204">
                  <c:v>39</c:v>
                </c:pt>
                <c:pt idx="205">
                  <c:v>40.5</c:v>
                </c:pt>
                <c:pt idx="206">
                  <c:v>40.5</c:v>
                </c:pt>
                <c:pt idx="207">
                  <c:v>42.5</c:v>
                </c:pt>
                <c:pt idx="208">
                  <c:v>43</c:v>
                </c:pt>
                <c:pt idx="209">
                  <c:v>43.5</c:v>
                </c:pt>
                <c:pt idx="210">
                  <c:v>45.5</c:v>
                </c:pt>
                <c:pt idx="211">
                  <c:v>44.5</c:v>
                </c:pt>
                <c:pt idx="212">
                  <c:v>47</c:v>
                </c:pt>
                <c:pt idx="213">
                  <c:v>47.5</c:v>
                </c:pt>
                <c:pt idx="214">
                  <c:v>49.5</c:v>
                </c:pt>
                <c:pt idx="215">
                  <c:v>50</c:v>
                </c:pt>
                <c:pt idx="216">
                  <c:v>52.5</c:v>
                </c:pt>
                <c:pt idx="217">
                  <c:v>53.5</c:v>
                </c:pt>
                <c:pt idx="218">
                  <c:v>55</c:v>
                </c:pt>
                <c:pt idx="219">
                  <c:v>55.5</c:v>
                </c:pt>
                <c:pt idx="220">
                  <c:v>57.5</c:v>
                </c:pt>
                <c:pt idx="221">
                  <c:v>60</c:v>
                </c:pt>
                <c:pt idx="222">
                  <c:v>63</c:v>
                </c:pt>
                <c:pt idx="223">
                  <c:v>63.5</c:v>
                </c:pt>
                <c:pt idx="224">
                  <c:v>65.5</c:v>
                </c:pt>
                <c:pt idx="225">
                  <c:v>67.5</c:v>
                </c:pt>
                <c:pt idx="226">
                  <c:v>68</c:v>
                </c:pt>
                <c:pt idx="227">
                  <c:v>71.5</c:v>
                </c:pt>
                <c:pt idx="228">
                  <c:v>73</c:v>
                </c:pt>
                <c:pt idx="229">
                  <c:v>76.5</c:v>
                </c:pt>
                <c:pt idx="230">
                  <c:v>77.5</c:v>
                </c:pt>
                <c:pt idx="231">
                  <c:v>81</c:v>
                </c:pt>
                <c:pt idx="232">
                  <c:v>83.5</c:v>
                </c:pt>
                <c:pt idx="233">
                  <c:v>86</c:v>
                </c:pt>
                <c:pt idx="234">
                  <c:v>89</c:v>
                </c:pt>
                <c:pt idx="235">
                  <c:v>92.5</c:v>
                </c:pt>
                <c:pt idx="236">
                  <c:v>94.5</c:v>
                </c:pt>
                <c:pt idx="237">
                  <c:v>98.5</c:v>
                </c:pt>
                <c:pt idx="238">
                  <c:v>102</c:v>
                </c:pt>
                <c:pt idx="239">
                  <c:v>106</c:v>
                </c:pt>
                <c:pt idx="240">
                  <c:v>109.5</c:v>
                </c:pt>
                <c:pt idx="241">
                  <c:v>114</c:v>
                </c:pt>
                <c:pt idx="242">
                  <c:v>117.5</c:v>
                </c:pt>
                <c:pt idx="243">
                  <c:v>122</c:v>
                </c:pt>
                <c:pt idx="244">
                  <c:v>125.5</c:v>
                </c:pt>
                <c:pt idx="245">
                  <c:v>127.5</c:v>
                </c:pt>
                <c:pt idx="246">
                  <c:v>133.5</c:v>
                </c:pt>
                <c:pt idx="247">
                  <c:v>140</c:v>
                </c:pt>
                <c:pt idx="248">
                  <c:v>142.5</c:v>
                </c:pt>
                <c:pt idx="249">
                  <c:v>152</c:v>
                </c:pt>
                <c:pt idx="250">
                  <c:v>154.5</c:v>
                </c:pt>
                <c:pt idx="251">
                  <c:v>161</c:v>
                </c:pt>
                <c:pt idx="252">
                  <c:v>169.5</c:v>
                </c:pt>
                <c:pt idx="253">
                  <c:v>175.5</c:v>
                </c:pt>
                <c:pt idx="254">
                  <c:v>178.5</c:v>
                </c:pt>
                <c:pt idx="255">
                  <c:v>187</c:v>
                </c:pt>
                <c:pt idx="256">
                  <c:v>195.5</c:v>
                </c:pt>
                <c:pt idx="257">
                  <c:v>204.5</c:v>
                </c:pt>
                <c:pt idx="258">
                  <c:v>208.5</c:v>
                </c:pt>
                <c:pt idx="259">
                  <c:v>217.5</c:v>
                </c:pt>
                <c:pt idx="260">
                  <c:v>228</c:v>
                </c:pt>
                <c:pt idx="261">
                  <c:v>234.5</c:v>
                </c:pt>
                <c:pt idx="262">
                  <c:v>245.5</c:v>
                </c:pt>
                <c:pt idx="263">
                  <c:v>257.5</c:v>
                </c:pt>
                <c:pt idx="264">
                  <c:v>269</c:v>
                </c:pt>
                <c:pt idx="265">
                  <c:v>282.5</c:v>
                </c:pt>
                <c:pt idx="266">
                  <c:v>290.5</c:v>
                </c:pt>
                <c:pt idx="267">
                  <c:v>302.5</c:v>
                </c:pt>
                <c:pt idx="268">
                  <c:v>319</c:v>
                </c:pt>
                <c:pt idx="269">
                  <c:v>334</c:v>
                </c:pt>
                <c:pt idx="270">
                  <c:v>343</c:v>
                </c:pt>
                <c:pt idx="271">
                  <c:v>359</c:v>
                </c:pt>
                <c:pt idx="272">
                  <c:v>375.5</c:v>
                </c:pt>
                <c:pt idx="273">
                  <c:v>392.5</c:v>
                </c:pt>
                <c:pt idx="274">
                  <c:v>408.5</c:v>
                </c:pt>
                <c:pt idx="275">
                  <c:v>430</c:v>
                </c:pt>
                <c:pt idx="276">
                  <c:v>453.5</c:v>
                </c:pt>
                <c:pt idx="277">
                  <c:v>471</c:v>
                </c:pt>
                <c:pt idx="278">
                  <c:v>496.5</c:v>
                </c:pt>
                <c:pt idx="279">
                  <c:v>516.5</c:v>
                </c:pt>
                <c:pt idx="280">
                  <c:v>538.5</c:v>
                </c:pt>
                <c:pt idx="281">
                  <c:v>563.5</c:v>
                </c:pt>
                <c:pt idx="282">
                  <c:v>593.5</c:v>
                </c:pt>
                <c:pt idx="283">
                  <c:v>625</c:v>
                </c:pt>
                <c:pt idx="284">
                  <c:v>656.5</c:v>
                </c:pt>
                <c:pt idx="285">
                  <c:v>689.5</c:v>
                </c:pt>
                <c:pt idx="286">
                  <c:v>718</c:v>
                </c:pt>
                <c:pt idx="287">
                  <c:v>755</c:v>
                </c:pt>
                <c:pt idx="288">
                  <c:v>786</c:v>
                </c:pt>
                <c:pt idx="289">
                  <c:v>832</c:v>
                </c:pt>
                <c:pt idx="290">
                  <c:v>873.5</c:v>
                </c:pt>
                <c:pt idx="291">
                  <c:v>910</c:v>
                </c:pt>
                <c:pt idx="292">
                  <c:v>959</c:v>
                </c:pt>
                <c:pt idx="293">
                  <c:v>1011</c:v>
                </c:pt>
                <c:pt idx="294">
                  <c:v>1060.5</c:v>
                </c:pt>
                <c:pt idx="295">
                  <c:v>1115.5</c:v>
                </c:pt>
                <c:pt idx="296">
                  <c:v>1169</c:v>
                </c:pt>
                <c:pt idx="297">
                  <c:v>1232</c:v>
                </c:pt>
                <c:pt idx="298">
                  <c:v>1291.5</c:v>
                </c:pt>
                <c:pt idx="299">
                  <c:v>1351.5</c:v>
                </c:pt>
                <c:pt idx="300">
                  <c:v>1421.5</c:v>
                </c:pt>
                <c:pt idx="301">
                  <c:v>1499</c:v>
                </c:pt>
                <c:pt idx="302">
                  <c:v>1570</c:v>
                </c:pt>
                <c:pt idx="303">
                  <c:v>1650.5</c:v>
                </c:pt>
                <c:pt idx="304">
                  <c:v>1740</c:v>
                </c:pt>
                <c:pt idx="305">
                  <c:v>1828</c:v>
                </c:pt>
                <c:pt idx="306">
                  <c:v>1921.5</c:v>
                </c:pt>
                <c:pt idx="307">
                  <c:v>2030.5</c:v>
                </c:pt>
                <c:pt idx="308">
                  <c:v>2122.5</c:v>
                </c:pt>
                <c:pt idx="309">
                  <c:v>2239</c:v>
                </c:pt>
                <c:pt idx="310">
                  <c:v>2350</c:v>
                </c:pt>
                <c:pt idx="311">
                  <c:v>2476.5</c:v>
                </c:pt>
                <c:pt idx="312">
                  <c:v>2595</c:v>
                </c:pt>
                <c:pt idx="313">
                  <c:v>2724.5</c:v>
                </c:pt>
                <c:pt idx="314">
                  <c:v>2867.5</c:v>
                </c:pt>
                <c:pt idx="315">
                  <c:v>3001.5</c:v>
                </c:pt>
                <c:pt idx="316">
                  <c:v>3161.5</c:v>
                </c:pt>
                <c:pt idx="317">
                  <c:v>3332</c:v>
                </c:pt>
                <c:pt idx="318">
                  <c:v>3486</c:v>
                </c:pt>
                <c:pt idx="319">
                  <c:v>3673.5</c:v>
                </c:pt>
                <c:pt idx="320">
                  <c:v>3854</c:v>
                </c:pt>
                <c:pt idx="321">
                  <c:v>4059.5</c:v>
                </c:pt>
                <c:pt idx="322">
                  <c:v>4257.5</c:v>
                </c:pt>
                <c:pt idx="323">
                  <c:v>4474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'10 мЗв Цезий'!$C$1</c:f>
              <c:strCache>
                <c:ptCount val="1"/>
                <c:pt idx="0">
                  <c:v>ТЛД-580Л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'10 мЗв Цезий'!$C$3:$C$326</c:f>
              <c:numCache>
                <c:formatCode>0.00</c:formatCode>
                <c:ptCount val="324"/>
                <c:pt idx="0">
                  <c:v>49.933333333333337</c:v>
                </c:pt>
                <c:pt idx="1">
                  <c:v>50.033333333333331</c:v>
                </c:pt>
                <c:pt idx="2">
                  <c:v>50.20000000000001</c:v>
                </c:pt>
                <c:pt idx="3">
                  <c:v>50.300000000000004</c:v>
                </c:pt>
                <c:pt idx="4">
                  <c:v>50.433333333333337</c:v>
                </c:pt>
                <c:pt idx="5">
                  <c:v>50.533333333333331</c:v>
                </c:pt>
                <c:pt idx="6">
                  <c:v>50.633333333333326</c:v>
                </c:pt>
                <c:pt idx="7">
                  <c:v>50.800000000000004</c:v>
                </c:pt>
                <c:pt idx="8">
                  <c:v>50.9</c:v>
                </c:pt>
                <c:pt idx="9">
                  <c:v>51.066666666666663</c:v>
                </c:pt>
                <c:pt idx="10">
                  <c:v>51.266666666666673</c:v>
                </c:pt>
                <c:pt idx="11">
                  <c:v>51.466666666666669</c:v>
                </c:pt>
                <c:pt idx="12">
                  <c:v>51.733333333333327</c:v>
                </c:pt>
                <c:pt idx="13">
                  <c:v>52.033333333333339</c:v>
                </c:pt>
                <c:pt idx="14">
                  <c:v>52.4</c:v>
                </c:pt>
                <c:pt idx="15">
                  <c:v>52.800000000000004</c:v>
                </c:pt>
                <c:pt idx="16">
                  <c:v>53.300000000000004</c:v>
                </c:pt>
                <c:pt idx="17">
                  <c:v>53.800000000000004</c:v>
                </c:pt>
                <c:pt idx="18">
                  <c:v>54.4</c:v>
                </c:pt>
                <c:pt idx="19">
                  <c:v>55.066666666666663</c:v>
                </c:pt>
                <c:pt idx="20">
                  <c:v>55.766666666666673</c:v>
                </c:pt>
                <c:pt idx="21">
                  <c:v>56.533333333333339</c:v>
                </c:pt>
                <c:pt idx="22">
                  <c:v>57.4</c:v>
                </c:pt>
                <c:pt idx="23">
                  <c:v>58.300000000000004</c:v>
                </c:pt>
                <c:pt idx="24">
                  <c:v>59.199999999999996</c:v>
                </c:pt>
                <c:pt idx="25">
                  <c:v>60.166666666666664</c:v>
                </c:pt>
                <c:pt idx="26">
                  <c:v>61.166666666666664</c:v>
                </c:pt>
                <c:pt idx="27">
                  <c:v>62.20000000000001</c:v>
                </c:pt>
                <c:pt idx="28">
                  <c:v>63.20000000000001</c:v>
                </c:pt>
                <c:pt idx="29">
                  <c:v>64.266666666666666</c:v>
                </c:pt>
                <c:pt idx="30">
                  <c:v>65.333333333333329</c:v>
                </c:pt>
                <c:pt idx="31">
                  <c:v>66.400000000000006</c:v>
                </c:pt>
                <c:pt idx="32">
                  <c:v>67.5</c:v>
                </c:pt>
                <c:pt idx="33">
                  <c:v>68.599999999999994</c:v>
                </c:pt>
                <c:pt idx="34">
                  <c:v>69.666666666666671</c:v>
                </c:pt>
                <c:pt idx="35">
                  <c:v>70.8</c:v>
                </c:pt>
                <c:pt idx="36">
                  <c:v>71.866666666666674</c:v>
                </c:pt>
                <c:pt idx="37">
                  <c:v>72.966666666666669</c:v>
                </c:pt>
                <c:pt idx="38">
                  <c:v>74.033333333333317</c:v>
                </c:pt>
                <c:pt idx="39">
                  <c:v>75.066666666666663</c:v>
                </c:pt>
                <c:pt idx="40">
                  <c:v>76.166666666666671</c:v>
                </c:pt>
                <c:pt idx="41">
                  <c:v>77.266666666666666</c:v>
                </c:pt>
                <c:pt idx="42">
                  <c:v>78.3</c:v>
                </c:pt>
                <c:pt idx="43">
                  <c:v>79.366666666666674</c:v>
                </c:pt>
                <c:pt idx="44">
                  <c:v>80.433333333333337</c:v>
                </c:pt>
                <c:pt idx="45">
                  <c:v>81.533333333333331</c:v>
                </c:pt>
                <c:pt idx="46">
                  <c:v>82.566666666666677</c:v>
                </c:pt>
                <c:pt idx="47">
                  <c:v>83.633333333333326</c:v>
                </c:pt>
                <c:pt idx="48">
                  <c:v>84.666666666666671</c:v>
                </c:pt>
                <c:pt idx="49">
                  <c:v>85.699999999999989</c:v>
                </c:pt>
                <c:pt idx="50">
                  <c:v>86.766666666666666</c:v>
                </c:pt>
                <c:pt idx="51">
                  <c:v>87.766666666666666</c:v>
                </c:pt>
                <c:pt idx="52">
                  <c:v>88.800000000000011</c:v>
                </c:pt>
                <c:pt idx="53">
                  <c:v>89.833333333333329</c:v>
                </c:pt>
                <c:pt idx="54">
                  <c:v>90.866666666666674</c:v>
                </c:pt>
                <c:pt idx="55">
                  <c:v>91.90000000000002</c:v>
                </c:pt>
                <c:pt idx="56">
                  <c:v>92.90000000000002</c:v>
                </c:pt>
                <c:pt idx="57">
                  <c:v>93.90000000000002</c:v>
                </c:pt>
                <c:pt idx="58">
                  <c:v>94.933333333333337</c:v>
                </c:pt>
                <c:pt idx="59">
                  <c:v>95.966666666666654</c:v>
                </c:pt>
                <c:pt idx="60">
                  <c:v>96.966666666666654</c:v>
                </c:pt>
                <c:pt idx="61">
                  <c:v>98.066666666666663</c:v>
                </c:pt>
                <c:pt idx="62">
                  <c:v>99.066666666666663</c:v>
                </c:pt>
                <c:pt idx="63">
                  <c:v>100.06666666666666</c:v>
                </c:pt>
                <c:pt idx="64">
                  <c:v>101.06666666666666</c:v>
                </c:pt>
                <c:pt idx="65">
                  <c:v>102.03333333333335</c:v>
                </c:pt>
                <c:pt idx="66">
                  <c:v>103.03333333333335</c:v>
                </c:pt>
                <c:pt idx="67">
                  <c:v>104.06666666666666</c:v>
                </c:pt>
                <c:pt idx="68">
                  <c:v>105.06666666666666</c:v>
                </c:pt>
                <c:pt idx="69">
                  <c:v>106.16666666666667</c:v>
                </c:pt>
                <c:pt idx="70">
                  <c:v>107.16666666666667</c:v>
                </c:pt>
                <c:pt idx="71">
                  <c:v>108.13333333333333</c:v>
                </c:pt>
                <c:pt idx="72">
                  <c:v>109.13333333333333</c:v>
                </c:pt>
                <c:pt idx="73">
                  <c:v>110.13333333333333</c:v>
                </c:pt>
                <c:pt idx="74">
                  <c:v>111.13333333333333</c:v>
                </c:pt>
                <c:pt idx="75">
                  <c:v>112.13333333333333</c:v>
                </c:pt>
                <c:pt idx="76">
                  <c:v>113.13333333333333</c:v>
                </c:pt>
                <c:pt idx="77">
                  <c:v>114.13333333333333</c:v>
                </c:pt>
                <c:pt idx="78">
                  <c:v>115.13333333333333</c:v>
                </c:pt>
                <c:pt idx="79">
                  <c:v>116.13333333333333</c:v>
                </c:pt>
                <c:pt idx="80">
                  <c:v>117.10000000000001</c:v>
                </c:pt>
                <c:pt idx="81">
                  <c:v>118.10000000000001</c:v>
                </c:pt>
                <c:pt idx="82">
                  <c:v>119.10000000000001</c:v>
                </c:pt>
                <c:pt idx="83">
                  <c:v>120.03333333333335</c:v>
                </c:pt>
                <c:pt idx="84">
                  <c:v>121.03333333333335</c:v>
                </c:pt>
                <c:pt idx="85">
                  <c:v>122.03333333333335</c:v>
                </c:pt>
                <c:pt idx="86">
                  <c:v>123.03333333333335</c:v>
                </c:pt>
                <c:pt idx="87">
                  <c:v>124.03333333333335</c:v>
                </c:pt>
                <c:pt idx="88">
                  <c:v>125.03333333333335</c:v>
                </c:pt>
                <c:pt idx="89">
                  <c:v>126.03333333333335</c:v>
                </c:pt>
                <c:pt idx="90">
                  <c:v>127.06666666666666</c:v>
                </c:pt>
                <c:pt idx="91">
                  <c:v>128.06666666666669</c:v>
                </c:pt>
                <c:pt idx="92">
                  <c:v>129.06666666666669</c:v>
                </c:pt>
                <c:pt idx="93">
                  <c:v>130.06666666666669</c:v>
                </c:pt>
                <c:pt idx="94">
                  <c:v>131.06666666666669</c:v>
                </c:pt>
                <c:pt idx="95">
                  <c:v>132.06666666666669</c:v>
                </c:pt>
                <c:pt idx="96">
                  <c:v>133.06666666666669</c:v>
                </c:pt>
                <c:pt idx="97">
                  <c:v>134.06666666666669</c:v>
                </c:pt>
                <c:pt idx="98">
                  <c:v>135.06666666666669</c:v>
                </c:pt>
                <c:pt idx="99">
                  <c:v>136.06666666666669</c:v>
                </c:pt>
                <c:pt idx="100">
                  <c:v>137.06666666666669</c:v>
                </c:pt>
                <c:pt idx="101">
                  <c:v>138.03333333333333</c:v>
                </c:pt>
                <c:pt idx="102">
                  <c:v>139.03333333333333</c:v>
                </c:pt>
                <c:pt idx="103">
                  <c:v>140.13333333333333</c:v>
                </c:pt>
                <c:pt idx="104">
                  <c:v>141.13333333333333</c:v>
                </c:pt>
                <c:pt idx="105">
                  <c:v>142.13333333333333</c:v>
                </c:pt>
                <c:pt idx="106">
                  <c:v>143.13333333333333</c:v>
                </c:pt>
                <c:pt idx="107">
                  <c:v>144.13333333333333</c:v>
                </c:pt>
                <c:pt idx="108">
                  <c:v>145.13333333333333</c:v>
                </c:pt>
                <c:pt idx="109">
                  <c:v>146.13333333333333</c:v>
                </c:pt>
                <c:pt idx="110">
                  <c:v>147.13333333333333</c:v>
                </c:pt>
                <c:pt idx="111">
                  <c:v>148.13333333333333</c:v>
                </c:pt>
                <c:pt idx="112">
                  <c:v>149.13333333333333</c:v>
                </c:pt>
                <c:pt idx="113">
                  <c:v>150.13333333333333</c:v>
                </c:pt>
                <c:pt idx="114">
                  <c:v>151.13333333333333</c:v>
                </c:pt>
                <c:pt idx="115">
                  <c:v>152.13333333333333</c:v>
                </c:pt>
                <c:pt idx="116">
                  <c:v>153.13333333333333</c:v>
                </c:pt>
                <c:pt idx="117">
                  <c:v>154.1</c:v>
                </c:pt>
                <c:pt idx="118">
                  <c:v>155.1</c:v>
                </c:pt>
                <c:pt idx="119">
                  <c:v>156.1</c:v>
                </c:pt>
                <c:pt idx="120">
                  <c:v>157.1</c:v>
                </c:pt>
                <c:pt idx="121">
                  <c:v>158.13333333333333</c:v>
                </c:pt>
                <c:pt idx="122">
                  <c:v>159.13333333333333</c:v>
                </c:pt>
                <c:pt idx="123">
                  <c:v>160.13333333333333</c:v>
                </c:pt>
                <c:pt idx="124">
                  <c:v>161.13333333333333</c:v>
                </c:pt>
                <c:pt idx="125">
                  <c:v>162.13333333333333</c:v>
                </c:pt>
                <c:pt idx="126">
                  <c:v>163.13333333333333</c:v>
                </c:pt>
                <c:pt idx="127">
                  <c:v>164.13333333333333</c:v>
                </c:pt>
                <c:pt idx="128">
                  <c:v>165.13333333333333</c:v>
                </c:pt>
                <c:pt idx="129">
                  <c:v>166.13333333333333</c:v>
                </c:pt>
                <c:pt idx="130">
                  <c:v>167.13333333333333</c:v>
                </c:pt>
                <c:pt idx="131">
                  <c:v>168.13333333333333</c:v>
                </c:pt>
                <c:pt idx="132">
                  <c:v>169.13333333333333</c:v>
                </c:pt>
                <c:pt idx="133">
                  <c:v>170.1</c:v>
                </c:pt>
                <c:pt idx="134">
                  <c:v>171.1</c:v>
                </c:pt>
                <c:pt idx="135">
                  <c:v>172.1</c:v>
                </c:pt>
                <c:pt idx="136">
                  <c:v>173.1</c:v>
                </c:pt>
                <c:pt idx="137">
                  <c:v>174.1</c:v>
                </c:pt>
                <c:pt idx="138">
                  <c:v>175.13333333333333</c:v>
                </c:pt>
                <c:pt idx="139">
                  <c:v>176.13333333333333</c:v>
                </c:pt>
                <c:pt idx="140">
                  <c:v>177.13333333333333</c:v>
                </c:pt>
                <c:pt idx="141">
                  <c:v>178.1</c:v>
                </c:pt>
                <c:pt idx="142">
                  <c:v>179.1</c:v>
                </c:pt>
                <c:pt idx="143">
                  <c:v>180.1</c:v>
                </c:pt>
                <c:pt idx="144">
                  <c:v>181.13333333333333</c:v>
                </c:pt>
                <c:pt idx="145">
                  <c:v>182.13333333333333</c:v>
                </c:pt>
                <c:pt idx="146">
                  <c:v>183.13333333333333</c:v>
                </c:pt>
                <c:pt idx="147">
                  <c:v>184.13333333333333</c:v>
                </c:pt>
                <c:pt idx="148">
                  <c:v>185.13333333333333</c:v>
                </c:pt>
                <c:pt idx="149">
                  <c:v>186.13333333333333</c:v>
                </c:pt>
                <c:pt idx="150">
                  <c:v>187.13333333333333</c:v>
                </c:pt>
                <c:pt idx="151">
                  <c:v>188.13333333333333</c:v>
                </c:pt>
                <c:pt idx="152">
                  <c:v>189.13333333333333</c:v>
                </c:pt>
                <c:pt idx="153">
                  <c:v>190.13333333333333</c:v>
                </c:pt>
                <c:pt idx="154">
                  <c:v>191.13333333333333</c:v>
                </c:pt>
                <c:pt idx="155">
                  <c:v>192.13333333333333</c:v>
                </c:pt>
                <c:pt idx="156">
                  <c:v>193.13333333333333</c:v>
                </c:pt>
                <c:pt idx="157">
                  <c:v>194.13333333333333</c:v>
                </c:pt>
                <c:pt idx="158">
                  <c:v>195.13333333333333</c:v>
                </c:pt>
                <c:pt idx="159">
                  <c:v>196.13333333333333</c:v>
                </c:pt>
                <c:pt idx="160">
                  <c:v>197.13333333333333</c:v>
                </c:pt>
                <c:pt idx="161">
                  <c:v>198.13333333333333</c:v>
                </c:pt>
                <c:pt idx="162">
                  <c:v>199.13333333333333</c:v>
                </c:pt>
                <c:pt idx="163">
                  <c:v>200.13333333333333</c:v>
                </c:pt>
                <c:pt idx="164">
                  <c:v>201.13333333333333</c:v>
                </c:pt>
                <c:pt idx="165">
                  <c:v>202.1</c:v>
                </c:pt>
                <c:pt idx="166">
                  <c:v>203.1</c:v>
                </c:pt>
                <c:pt idx="167">
                  <c:v>204.1</c:v>
                </c:pt>
                <c:pt idx="168">
                  <c:v>205.1</c:v>
                </c:pt>
                <c:pt idx="169">
                  <c:v>206.1</c:v>
                </c:pt>
                <c:pt idx="170">
                  <c:v>207.1</c:v>
                </c:pt>
                <c:pt idx="171">
                  <c:v>208.1</c:v>
                </c:pt>
                <c:pt idx="172">
                  <c:v>209.20000000000002</c:v>
                </c:pt>
                <c:pt idx="173">
                  <c:v>210.20000000000002</c:v>
                </c:pt>
                <c:pt idx="174">
                  <c:v>211.20000000000002</c:v>
                </c:pt>
                <c:pt idx="175">
                  <c:v>212.20000000000002</c:v>
                </c:pt>
                <c:pt idx="176">
                  <c:v>213.20000000000002</c:v>
                </c:pt>
                <c:pt idx="177">
                  <c:v>214.20000000000002</c:v>
                </c:pt>
                <c:pt idx="178">
                  <c:v>215.20000000000002</c:v>
                </c:pt>
                <c:pt idx="179">
                  <c:v>216.20000000000002</c:v>
                </c:pt>
                <c:pt idx="180">
                  <c:v>217.20000000000002</c:v>
                </c:pt>
                <c:pt idx="181">
                  <c:v>218.23333333333335</c:v>
                </c:pt>
                <c:pt idx="182">
                  <c:v>219.23333333333335</c:v>
                </c:pt>
                <c:pt idx="183">
                  <c:v>220.23333333333335</c:v>
                </c:pt>
                <c:pt idx="184">
                  <c:v>221.19999999999996</c:v>
                </c:pt>
                <c:pt idx="185">
                  <c:v>222.16666666666666</c:v>
                </c:pt>
                <c:pt idx="186">
                  <c:v>223.16666666666666</c:v>
                </c:pt>
                <c:pt idx="187">
                  <c:v>224.16666666666666</c:v>
                </c:pt>
                <c:pt idx="188">
                  <c:v>225.13333333333333</c:v>
                </c:pt>
                <c:pt idx="189">
                  <c:v>226.13333333333333</c:v>
                </c:pt>
                <c:pt idx="190">
                  <c:v>227.13333333333333</c:v>
                </c:pt>
                <c:pt idx="191">
                  <c:v>228.13333333333333</c:v>
                </c:pt>
                <c:pt idx="192">
                  <c:v>229.1</c:v>
                </c:pt>
                <c:pt idx="193">
                  <c:v>230.1</c:v>
                </c:pt>
                <c:pt idx="194">
                  <c:v>231.1</c:v>
                </c:pt>
                <c:pt idx="195">
                  <c:v>232.13333333333333</c:v>
                </c:pt>
                <c:pt idx="196">
                  <c:v>233.13333333333333</c:v>
                </c:pt>
                <c:pt idx="197">
                  <c:v>234.16666666666666</c:v>
                </c:pt>
                <c:pt idx="198">
                  <c:v>235.16666666666666</c:v>
                </c:pt>
                <c:pt idx="199">
                  <c:v>236.16666666666666</c:v>
                </c:pt>
                <c:pt idx="200">
                  <c:v>237.16666666666666</c:v>
                </c:pt>
                <c:pt idx="201">
                  <c:v>238.16666666666666</c:v>
                </c:pt>
                <c:pt idx="202">
                  <c:v>239.16666666666666</c:v>
                </c:pt>
                <c:pt idx="203">
                  <c:v>240.16666666666666</c:v>
                </c:pt>
                <c:pt idx="204">
                  <c:v>241.13333333333333</c:v>
                </c:pt>
                <c:pt idx="205">
                  <c:v>242.1</c:v>
                </c:pt>
                <c:pt idx="206">
                  <c:v>243.1</c:v>
                </c:pt>
                <c:pt idx="207">
                  <c:v>244.1</c:v>
                </c:pt>
                <c:pt idx="208">
                  <c:v>245.1</c:v>
                </c:pt>
                <c:pt idx="209">
                  <c:v>246.1</c:v>
                </c:pt>
                <c:pt idx="210">
                  <c:v>247.1</c:v>
                </c:pt>
                <c:pt idx="211">
                  <c:v>248.1</c:v>
                </c:pt>
                <c:pt idx="212">
                  <c:v>249.1</c:v>
                </c:pt>
                <c:pt idx="213">
                  <c:v>250.1</c:v>
                </c:pt>
                <c:pt idx="214">
                  <c:v>251.1</c:v>
                </c:pt>
                <c:pt idx="215">
                  <c:v>252.16666666666666</c:v>
                </c:pt>
                <c:pt idx="216">
                  <c:v>253.16666666666666</c:v>
                </c:pt>
                <c:pt idx="217">
                  <c:v>254.16666666666666</c:v>
                </c:pt>
                <c:pt idx="218">
                  <c:v>255.16666666666666</c:v>
                </c:pt>
                <c:pt idx="219">
                  <c:v>256.16666666666669</c:v>
                </c:pt>
                <c:pt idx="220">
                  <c:v>257.16666666666669</c:v>
                </c:pt>
                <c:pt idx="221">
                  <c:v>258.16666666666669</c:v>
                </c:pt>
                <c:pt idx="222">
                  <c:v>259.13333333333333</c:v>
                </c:pt>
                <c:pt idx="223">
                  <c:v>260.13333333333333</c:v>
                </c:pt>
                <c:pt idx="224">
                  <c:v>261.13333333333333</c:v>
                </c:pt>
                <c:pt idx="225">
                  <c:v>262.13333333333333</c:v>
                </c:pt>
                <c:pt idx="226">
                  <c:v>263.13333333333333</c:v>
                </c:pt>
                <c:pt idx="227">
                  <c:v>264.13333333333333</c:v>
                </c:pt>
                <c:pt idx="228">
                  <c:v>265.13333333333333</c:v>
                </c:pt>
                <c:pt idx="229">
                  <c:v>266.13333333333333</c:v>
                </c:pt>
                <c:pt idx="230">
                  <c:v>267.13333333333333</c:v>
                </c:pt>
                <c:pt idx="231">
                  <c:v>268.13333333333333</c:v>
                </c:pt>
                <c:pt idx="232">
                  <c:v>269.13333333333333</c:v>
                </c:pt>
                <c:pt idx="233">
                  <c:v>270.13333333333333</c:v>
                </c:pt>
                <c:pt idx="234">
                  <c:v>271.10000000000002</c:v>
                </c:pt>
                <c:pt idx="235">
                  <c:v>272.10000000000002</c:v>
                </c:pt>
                <c:pt idx="236">
                  <c:v>273.10000000000002</c:v>
                </c:pt>
                <c:pt idx="237">
                  <c:v>274.10000000000002</c:v>
                </c:pt>
                <c:pt idx="238">
                  <c:v>275.10000000000002</c:v>
                </c:pt>
                <c:pt idx="239">
                  <c:v>276.10000000000002</c:v>
                </c:pt>
                <c:pt idx="240">
                  <c:v>277.10000000000002</c:v>
                </c:pt>
                <c:pt idx="241">
                  <c:v>278.06666666666666</c:v>
                </c:pt>
                <c:pt idx="242">
                  <c:v>279.06666666666666</c:v>
                </c:pt>
                <c:pt idx="243">
                  <c:v>280.06666666666666</c:v>
                </c:pt>
                <c:pt idx="244">
                  <c:v>281.06666666666666</c:v>
                </c:pt>
                <c:pt idx="245">
                  <c:v>282.10000000000002</c:v>
                </c:pt>
                <c:pt idx="246">
                  <c:v>283.06666666666666</c:v>
                </c:pt>
                <c:pt idx="247">
                  <c:v>284.06666666666666</c:v>
                </c:pt>
                <c:pt idx="248">
                  <c:v>285.06666666666666</c:v>
                </c:pt>
                <c:pt idx="249">
                  <c:v>286.06666666666666</c:v>
                </c:pt>
                <c:pt idx="250">
                  <c:v>287.06666666666666</c:v>
                </c:pt>
                <c:pt idx="251">
                  <c:v>288.06666666666666</c:v>
                </c:pt>
                <c:pt idx="252">
                  <c:v>289.06666666666666</c:v>
                </c:pt>
                <c:pt idx="253">
                  <c:v>290.06666666666666</c:v>
                </c:pt>
                <c:pt idx="254">
                  <c:v>291.06666666666666</c:v>
                </c:pt>
                <c:pt idx="255">
                  <c:v>292.03333333333336</c:v>
                </c:pt>
                <c:pt idx="256">
                  <c:v>293.03333333333336</c:v>
                </c:pt>
                <c:pt idx="257">
                  <c:v>294.06666666666666</c:v>
                </c:pt>
                <c:pt idx="258">
                  <c:v>295.06666666666666</c:v>
                </c:pt>
                <c:pt idx="259">
                  <c:v>296.06666666666666</c:v>
                </c:pt>
                <c:pt idx="260">
                  <c:v>297.06666666666666</c:v>
                </c:pt>
                <c:pt idx="261">
                  <c:v>298.06666666666666</c:v>
                </c:pt>
                <c:pt idx="262">
                  <c:v>299.06666666666666</c:v>
                </c:pt>
                <c:pt idx="263">
                  <c:v>300.06666666666666</c:v>
                </c:pt>
                <c:pt idx="264">
                  <c:v>301.06666666666666</c:v>
                </c:pt>
                <c:pt idx="265">
                  <c:v>302.06666666666666</c:v>
                </c:pt>
                <c:pt idx="266">
                  <c:v>303.06666666666666</c:v>
                </c:pt>
                <c:pt idx="267">
                  <c:v>304.06666666666666</c:v>
                </c:pt>
                <c:pt idx="268">
                  <c:v>305.06666666666666</c:v>
                </c:pt>
                <c:pt idx="269">
                  <c:v>306.03333333333336</c:v>
                </c:pt>
                <c:pt idx="270">
                  <c:v>307.03333333333336</c:v>
                </c:pt>
                <c:pt idx="271">
                  <c:v>308.03333333333336</c:v>
                </c:pt>
                <c:pt idx="272">
                  <c:v>309.03333333333336</c:v>
                </c:pt>
                <c:pt idx="273">
                  <c:v>310.03333333333336</c:v>
                </c:pt>
                <c:pt idx="274">
                  <c:v>311</c:v>
                </c:pt>
                <c:pt idx="275">
                  <c:v>312</c:v>
                </c:pt>
                <c:pt idx="276">
                  <c:v>313</c:v>
                </c:pt>
                <c:pt idx="277">
                  <c:v>314</c:v>
                </c:pt>
                <c:pt idx="278">
                  <c:v>315</c:v>
                </c:pt>
                <c:pt idx="279">
                  <c:v>316</c:v>
                </c:pt>
                <c:pt idx="280">
                  <c:v>317</c:v>
                </c:pt>
                <c:pt idx="281">
                  <c:v>318</c:v>
                </c:pt>
                <c:pt idx="282">
                  <c:v>319</c:v>
                </c:pt>
                <c:pt idx="283">
                  <c:v>320.09999999999997</c:v>
                </c:pt>
                <c:pt idx="284">
                  <c:v>321.09999999999997</c:v>
                </c:pt>
                <c:pt idx="285">
                  <c:v>322.09999999999997</c:v>
                </c:pt>
                <c:pt idx="286">
                  <c:v>323.09999999999997</c:v>
                </c:pt>
                <c:pt idx="287">
                  <c:v>324.09999999999997</c:v>
                </c:pt>
                <c:pt idx="288">
                  <c:v>325.09999999999997</c:v>
                </c:pt>
                <c:pt idx="289">
                  <c:v>326.09999999999997</c:v>
                </c:pt>
                <c:pt idx="290">
                  <c:v>327.09999999999997</c:v>
                </c:pt>
                <c:pt idx="291">
                  <c:v>328.09999999999997</c:v>
                </c:pt>
                <c:pt idx="292">
                  <c:v>329.06666666666666</c:v>
                </c:pt>
                <c:pt idx="293">
                  <c:v>330.16666666666669</c:v>
                </c:pt>
                <c:pt idx="294">
                  <c:v>331.13333333333338</c:v>
                </c:pt>
                <c:pt idx="295">
                  <c:v>332.13333333333338</c:v>
                </c:pt>
                <c:pt idx="296">
                  <c:v>333.13333333333338</c:v>
                </c:pt>
                <c:pt idx="297">
                  <c:v>334.13333333333338</c:v>
                </c:pt>
                <c:pt idx="298">
                  <c:v>335.09999999999997</c:v>
                </c:pt>
                <c:pt idx="299">
                  <c:v>336.09999999999997</c:v>
                </c:pt>
                <c:pt idx="300">
                  <c:v>337.09999999999997</c:v>
                </c:pt>
                <c:pt idx="301">
                  <c:v>338.06666666666666</c:v>
                </c:pt>
                <c:pt idx="302">
                  <c:v>339.06666666666666</c:v>
                </c:pt>
                <c:pt idx="303">
                  <c:v>340.03333333333336</c:v>
                </c:pt>
                <c:pt idx="304">
                  <c:v>341.03333333333336</c:v>
                </c:pt>
                <c:pt idx="305">
                  <c:v>342.0333333333333</c:v>
                </c:pt>
                <c:pt idx="306">
                  <c:v>343.0333333333333</c:v>
                </c:pt>
                <c:pt idx="307">
                  <c:v>344.0333333333333</c:v>
                </c:pt>
                <c:pt idx="308">
                  <c:v>345.0333333333333</c:v>
                </c:pt>
                <c:pt idx="309">
                  <c:v>346.0333333333333</c:v>
                </c:pt>
                <c:pt idx="310">
                  <c:v>347.0333333333333</c:v>
                </c:pt>
                <c:pt idx="311">
                  <c:v>348.10000000000008</c:v>
                </c:pt>
                <c:pt idx="312">
                  <c:v>349.10000000000008</c:v>
                </c:pt>
                <c:pt idx="313">
                  <c:v>350.10000000000008</c:v>
                </c:pt>
                <c:pt idx="314">
                  <c:v>351.10000000000008</c:v>
                </c:pt>
                <c:pt idx="315">
                  <c:v>352.10000000000008</c:v>
                </c:pt>
                <c:pt idx="316">
                  <c:v>353.06666666666666</c:v>
                </c:pt>
                <c:pt idx="317">
                  <c:v>354.06666666666666</c:v>
                </c:pt>
                <c:pt idx="318">
                  <c:v>355.06666666666666</c:v>
                </c:pt>
                <c:pt idx="319">
                  <c:v>356.0333333333333</c:v>
                </c:pt>
                <c:pt idx="320">
                  <c:v>357.0333333333333</c:v>
                </c:pt>
                <c:pt idx="321">
                  <c:v>358</c:v>
                </c:pt>
                <c:pt idx="322">
                  <c:v>359</c:v>
                </c:pt>
                <c:pt idx="323">
                  <c:v>360</c:v>
                </c:pt>
              </c:numCache>
            </c:numRef>
          </c:xVal>
          <c:yVal>
            <c:numRef>
              <c:f>'10 мЗв Цезий'!$D$3:$D$326</c:f>
              <c:numCache>
                <c:formatCode>0.00</c:formatCode>
                <c:ptCount val="324"/>
                <c:pt idx="0">
                  <c:v>9.6666666666666661</c:v>
                </c:pt>
                <c:pt idx="1">
                  <c:v>9.6666666666666661</c:v>
                </c:pt>
                <c:pt idx="2">
                  <c:v>9.3333333333333339</c:v>
                </c:pt>
                <c:pt idx="3">
                  <c:v>10</c:v>
                </c:pt>
                <c:pt idx="4">
                  <c:v>9.3333333333333339</c:v>
                </c:pt>
                <c:pt idx="5">
                  <c:v>9.6666666666666661</c:v>
                </c:pt>
                <c:pt idx="6">
                  <c:v>9.3333333333333339</c:v>
                </c:pt>
                <c:pt idx="7">
                  <c:v>10.333333333333334</c:v>
                </c:pt>
                <c:pt idx="8">
                  <c:v>9.3333333333333339</c:v>
                </c:pt>
                <c:pt idx="9">
                  <c:v>10</c:v>
                </c:pt>
                <c:pt idx="10">
                  <c:v>9.3333333333333339</c:v>
                </c:pt>
                <c:pt idx="11">
                  <c:v>10</c:v>
                </c:pt>
                <c:pt idx="12">
                  <c:v>9.3333333333333339</c:v>
                </c:pt>
                <c:pt idx="13">
                  <c:v>9.3333333333333339</c:v>
                </c:pt>
                <c:pt idx="14">
                  <c:v>9.3333333333333339</c:v>
                </c:pt>
                <c:pt idx="15">
                  <c:v>10</c:v>
                </c:pt>
                <c:pt idx="16">
                  <c:v>9.6666666666666661</c:v>
                </c:pt>
                <c:pt idx="17">
                  <c:v>9.6666666666666661</c:v>
                </c:pt>
                <c:pt idx="18">
                  <c:v>10.333333333333334</c:v>
                </c:pt>
                <c:pt idx="19">
                  <c:v>9.6666666666666661</c:v>
                </c:pt>
                <c:pt idx="20">
                  <c:v>9.6666666666666661</c:v>
                </c:pt>
                <c:pt idx="21">
                  <c:v>10</c:v>
                </c:pt>
                <c:pt idx="22">
                  <c:v>9.6666666666666661</c:v>
                </c:pt>
                <c:pt idx="23">
                  <c:v>9.6666666666666661</c:v>
                </c:pt>
                <c:pt idx="24">
                  <c:v>9.6666666666666661</c:v>
                </c:pt>
                <c:pt idx="25">
                  <c:v>10</c:v>
                </c:pt>
                <c:pt idx="26">
                  <c:v>9.3333333333333339</c:v>
                </c:pt>
                <c:pt idx="27">
                  <c:v>9.6666666666666661</c:v>
                </c:pt>
                <c:pt idx="28">
                  <c:v>9.6666666666666661</c:v>
                </c:pt>
                <c:pt idx="29">
                  <c:v>10</c:v>
                </c:pt>
                <c:pt idx="30">
                  <c:v>9.6666666666666661</c:v>
                </c:pt>
                <c:pt idx="31">
                  <c:v>10</c:v>
                </c:pt>
                <c:pt idx="32">
                  <c:v>10</c:v>
                </c:pt>
                <c:pt idx="33">
                  <c:v>10</c:v>
                </c:pt>
                <c:pt idx="34">
                  <c:v>10</c:v>
                </c:pt>
                <c:pt idx="35">
                  <c:v>9.6666666666666661</c:v>
                </c:pt>
                <c:pt idx="36">
                  <c:v>10.666666666666666</c:v>
                </c:pt>
                <c:pt idx="37">
                  <c:v>10.333333333333334</c:v>
                </c:pt>
                <c:pt idx="38">
                  <c:v>10.333333333333334</c:v>
                </c:pt>
                <c:pt idx="39">
                  <c:v>9.6666666666666661</c:v>
                </c:pt>
                <c:pt idx="40">
                  <c:v>10.666666666666666</c:v>
                </c:pt>
                <c:pt idx="41">
                  <c:v>10.333333333333334</c:v>
                </c:pt>
                <c:pt idx="42">
                  <c:v>11</c:v>
                </c:pt>
                <c:pt idx="43">
                  <c:v>10.666666666666666</c:v>
                </c:pt>
                <c:pt idx="44">
                  <c:v>11</c:v>
                </c:pt>
                <c:pt idx="45">
                  <c:v>11.333333333333334</c:v>
                </c:pt>
                <c:pt idx="46">
                  <c:v>11.333333333333334</c:v>
                </c:pt>
                <c:pt idx="47">
                  <c:v>11.666666666666666</c:v>
                </c:pt>
                <c:pt idx="48">
                  <c:v>11.666666666666666</c:v>
                </c:pt>
                <c:pt idx="49">
                  <c:v>12.333333333333334</c:v>
                </c:pt>
                <c:pt idx="50">
                  <c:v>12.333333333333334</c:v>
                </c:pt>
                <c:pt idx="51">
                  <c:v>12.333333333333334</c:v>
                </c:pt>
                <c:pt idx="52">
                  <c:v>12.666666666666666</c:v>
                </c:pt>
                <c:pt idx="53">
                  <c:v>13</c:v>
                </c:pt>
                <c:pt idx="54">
                  <c:v>13.666666666666666</c:v>
                </c:pt>
                <c:pt idx="55">
                  <c:v>14.333333333333334</c:v>
                </c:pt>
                <c:pt idx="56">
                  <c:v>14.666666666666666</c:v>
                </c:pt>
                <c:pt idx="57">
                  <c:v>14.666666666666666</c:v>
                </c:pt>
                <c:pt idx="58">
                  <c:v>15.666666666666666</c:v>
                </c:pt>
                <c:pt idx="59">
                  <c:v>16</c:v>
                </c:pt>
                <c:pt idx="60">
                  <c:v>17</c:v>
                </c:pt>
                <c:pt idx="61">
                  <c:v>17.666666666666668</c:v>
                </c:pt>
                <c:pt idx="62">
                  <c:v>17.666666666666668</c:v>
                </c:pt>
                <c:pt idx="63">
                  <c:v>18.666666666666668</c:v>
                </c:pt>
                <c:pt idx="64">
                  <c:v>19.666666666666668</c:v>
                </c:pt>
                <c:pt idx="65">
                  <c:v>21</c:v>
                </c:pt>
                <c:pt idx="66">
                  <c:v>21.666666666666668</c:v>
                </c:pt>
                <c:pt idx="67">
                  <c:v>22.333333333333332</c:v>
                </c:pt>
                <c:pt idx="68">
                  <c:v>24.666666666666668</c:v>
                </c:pt>
                <c:pt idx="69">
                  <c:v>25.666666666666668</c:v>
                </c:pt>
                <c:pt idx="70">
                  <c:v>26.666666666666668</c:v>
                </c:pt>
                <c:pt idx="71">
                  <c:v>28.666666666666668</c:v>
                </c:pt>
                <c:pt idx="72">
                  <c:v>29.666666666666668</c:v>
                </c:pt>
                <c:pt idx="73">
                  <c:v>31.333333333333332</c:v>
                </c:pt>
                <c:pt idx="74">
                  <c:v>33</c:v>
                </c:pt>
                <c:pt idx="75">
                  <c:v>35</c:v>
                </c:pt>
                <c:pt idx="76">
                  <c:v>36.666666666666664</c:v>
                </c:pt>
                <c:pt idx="77">
                  <c:v>38</c:v>
                </c:pt>
                <c:pt idx="78">
                  <c:v>41.666666666666664</c:v>
                </c:pt>
                <c:pt idx="79">
                  <c:v>42.666666666666664</c:v>
                </c:pt>
                <c:pt idx="80">
                  <c:v>44.333333333333336</c:v>
                </c:pt>
                <c:pt idx="81">
                  <c:v>47</c:v>
                </c:pt>
                <c:pt idx="82">
                  <c:v>48.666666666666664</c:v>
                </c:pt>
                <c:pt idx="83">
                  <c:v>50.333333333333336</c:v>
                </c:pt>
                <c:pt idx="84">
                  <c:v>53.333333333333336</c:v>
                </c:pt>
                <c:pt idx="85">
                  <c:v>55</c:v>
                </c:pt>
                <c:pt idx="86">
                  <c:v>58</c:v>
                </c:pt>
                <c:pt idx="87">
                  <c:v>60.666666666666664</c:v>
                </c:pt>
                <c:pt idx="88">
                  <c:v>62.333333333333336</c:v>
                </c:pt>
                <c:pt idx="89">
                  <c:v>65</c:v>
                </c:pt>
                <c:pt idx="90">
                  <c:v>66</c:v>
                </c:pt>
                <c:pt idx="91">
                  <c:v>69</c:v>
                </c:pt>
                <c:pt idx="92">
                  <c:v>71</c:v>
                </c:pt>
                <c:pt idx="93">
                  <c:v>72</c:v>
                </c:pt>
                <c:pt idx="94">
                  <c:v>74.666666666666671</c:v>
                </c:pt>
                <c:pt idx="95">
                  <c:v>76</c:v>
                </c:pt>
                <c:pt idx="96">
                  <c:v>77.666666666666671</c:v>
                </c:pt>
                <c:pt idx="97">
                  <c:v>80</c:v>
                </c:pt>
                <c:pt idx="98">
                  <c:v>82</c:v>
                </c:pt>
                <c:pt idx="99">
                  <c:v>83.333333333333329</c:v>
                </c:pt>
                <c:pt idx="100">
                  <c:v>84.333333333333329</c:v>
                </c:pt>
                <c:pt idx="101">
                  <c:v>86.666666666666671</c:v>
                </c:pt>
                <c:pt idx="102">
                  <c:v>88.333333333333329</c:v>
                </c:pt>
                <c:pt idx="103">
                  <c:v>90.666666666666671</c:v>
                </c:pt>
                <c:pt idx="104">
                  <c:v>92</c:v>
                </c:pt>
                <c:pt idx="105">
                  <c:v>93</c:v>
                </c:pt>
                <c:pt idx="106">
                  <c:v>94.333333333333329</c:v>
                </c:pt>
                <c:pt idx="107">
                  <c:v>95.666666666666671</c:v>
                </c:pt>
                <c:pt idx="108">
                  <c:v>97.333333333333329</c:v>
                </c:pt>
                <c:pt idx="109">
                  <c:v>98.666666666666671</c:v>
                </c:pt>
                <c:pt idx="110">
                  <c:v>100</c:v>
                </c:pt>
                <c:pt idx="111">
                  <c:v>101.66666666666667</c:v>
                </c:pt>
                <c:pt idx="112">
                  <c:v>101.33333333333333</c:v>
                </c:pt>
                <c:pt idx="113">
                  <c:v>103</c:v>
                </c:pt>
                <c:pt idx="114">
                  <c:v>103</c:v>
                </c:pt>
                <c:pt idx="115">
                  <c:v>105.33333333333333</c:v>
                </c:pt>
                <c:pt idx="116">
                  <c:v>106</c:v>
                </c:pt>
                <c:pt idx="117">
                  <c:v>104.66666666666667</c:v>
                </c:pt>
                <c:pt idx="118">
                  <c:v>106.33333333333333</c:v>
                </c:pt>
                <c:pt idx="119">
                  <c:v>106.33333333333333</c:v>
                </c:pt>
                <c:pt idx="120">
                  <c:v>106.33333333333333</c:v>
                </c:pt>
                <c:pt idx="121">
                  <c:v>106</c:v>
                </c:pt>
                <c:pt idx="122">
                  <c:v>105.33333333333333</c:v>
                </c:pt>
                <c:pt idx="123">
                  <c:v>105.33333333333333</c:v>
                </c:pt>
                <c:pt idx="124">
                  <c:v>103.33333333333333</c:v>
                </c:pt>
                <c:pt idx="125">
                  <c:v>103.66666666666667</c:v>
                </c:pt>
                <c:pt idx="126">
                  <c:v>102.33333333333333</c:v>
                </c:pt>
                <c:pt idx="127">
                  <c:v>102.33333333333333</c:v>
                </c:pt>
                <c:pt idx="128">
                  <c:v>98</c:v>
                </c:pt>
                <c:pt idx="129">
                  <c:v>96.333333333333329</c:v>
                </c:pt>
                <c:pt idx="130">
                  <c:v>96.333333333333329</c:v>
                </c:pt>
                <c:pt idx="131">
                  <c:v>92</c:v>
                </c:pt>
                <c:pt idx="132">
                  <c:v>89.333333333333329</c:v>
                </c:pt>
                <c:pt idx="133">
                  <c:v>88</c:v>
                </c:pt>
                <c:pt idx="134">
                  <c:v>85</c:v>
                </c:pt>
                <c:pt idx="135">
                  <c:v>82</c:v>
                </c:pt>
                <c:pt idx="136">
                  <c:v>80</c:v>
                </c:pt>
                <c:pt idx="137">
                  <c:v>78</c:v>
                </c:pt>
                <c:pt idx="138">
                  <c:v>74.333333333333329</c:v>
                </c:pt>
                <c:pt idx="139">
                  <c:v>72</c:v>
                </c:pt>
                <c:pt idx="140">
                  <c:v>69</c:v>
                </c:pt>
                <c:pt idx="141">
                  <c:v>66</c:v>
                </c:pt>
                <c:pt idx="142">
                  <c:v>63.666666666666664</c:v>
                </c:pt>
                <c:pt idx="143">
                  <c:v>59.666666666666664</c:v>
                </c:pt>
                <c:pt idx="144">
                  <c:v>58.333333333333336</c:v>
                </c:pt>
                <c:pt idx="145">
                  <c:v>54.333333333333336</c:v>
                </c:pt>
                <c:pt idx="146">
                  <c:v>52</c:v>
                </c:pt>
                <c:pt idx="147">
                  <c:v>49</c:v>
                </c:pt>
                <c:pt idx="148">
                  <c:v>46.666666666666664</c:v>
                </c:pt>
                <c:pt idx="149">
                  <c:v>44.666666666666664</c:v>
                </c:pt>
                <c:pt idx="150">
                  <c:v>41.666666666666664</c:v>
                </c:pt>
                <c:pt idx="151">
                  <c:v>40.333333333333336</c:v>
                </c:pt>
                <c:pt idx="152">
                  <c:v>37.666666666666664</c:v>
                </c:pt>
                <c:pt idx="153">
                  <c:v>36.333333333333336</c:v>
                </c:pt>
                <c:pt idx="154">
                  <c:v>34.666666666666664</c:v>
                </c:pt>
                <c:pt idx="155">
                  <c:v>33</c:v>
                </c:pt>
                <c:pt idx="156">
                  <c:v>30.666666666666668</c:v>
                </c:pt>
                <c:pt idx="157">
                  <c:v>29.333333333333332</c:v>
                </c:pt>
                <c:pt idx="158">
                  <c:v>28.666666666666668</c:v>
                </c:pt>
                <c:pt idx="159">
                  <c:v>27.666666666666668</c:v>
                </c:pt>
                <c:pt idx="160">
                  <c:v>26</c:v>
                </c:pt>
                <c:pt idx="161">
                  <c:v>25.666666666666668</c:v>
                </c:pt>
                <c:pt idx="162">
                  <c:v>24.333333333333332</c:v>
                </c:pt>
                <c:pt idx="163">
                  <c:v>23.333333333333332</c:v>
                </c:pt>
                <c:pt idx="164">
                  <c:v>23.333333333333332</c:v>
                </c:pt>
                <c:pt idx="165">
                  <c:v>22</c:v>
                </c:pt>
                <c:pt idx="166">
                  <c:v>22</c:v>
                </c:pt>
                <c:pt idx="167">
                  <c:v>21.333333333333332</c:v>
                </c:pt>
                <c:pt idx="168">
                  <c:v>21.333333333333332</c:v>
                </c:pt>
                <c:pt idx="169">
                  <c:v>20.333333333333332</c:v>
                </c:pt>
                <c:pt idx="170">
                  <c:v>20.333333333333332</c:v>
                </c:pt>
                <c:pt idx="171">
                  <c:v>19.666666666666668</c:v>
                </c:pt>
                <c:pt idx="172">
                  <c:v>20</c:v>
                </c:pt>
                <c:pt idx="173">
                  <c:v>19</c:v>
                </c:pt>
                <c:pt idx="174">
                  <c:v>18.666666666666668</c:v>
                </c:pt>
                <c:pt idx="175">
                  <c:v>18.666666666666668</c:v>
                </c:pt>
                <c:pt idx="176">
                  <c:v>19</c:v>
                </c:pt>
                <c:pt idx="177">
                  <c:v>18.333333333333332</c:v>
                </c:pt>
                <c:pt idx="178">
                  <c:v>18.666666666666668</c:v>
                </c:pt>
                <c:pt idx="179">
                  <c:v>18</c:v>
                </c:pt>
                <c:pt idx="180">
                  <c:v>18.666666666666668</c:v>
                </c:pt>
                <c:pt idx="181">
                  <c:v>18.333333333333332</c:v>
                </c:pt>
                <c:pt idx="182">
                  <c:v>18</c:v>
                </c:pt>
                <c:pt idx="183">
                  <c:v>18</c:v>
                </c:pt>
                <c:pt idx="184">
                  <c:v>18.666666666666668</c:v>
                </c:pt>
                <c:pt idx="185">
                  <c:v>19</c:v>
                </c:pt>
                <c:pt idx="186">
                  <c:v>18.666666666666668</c:v>
                </c:pt>
                <c:pt idx="187">
                  <c:v>18.666666666666668</c:v>
                </c:pt>
                <c:pt idx="188">
                  <c:v>18.666666666666668</c:v>
                </c:pt>
                <c:pt idx="189">
                  <c:v>19.666666666666668</c:v>
                </c:pt>
                <c:pt idx="190">
                  <c:v>19</c:v>
                </c:pt>
                <c:pt idx="191">
                  <c:v>19</c:v>
                </c:pt>
                <c:pt idx="192">
                  <c:v>19.333333333333332</c:v>
                </c:pt>
                <c:pt idx="193">
                  <c:v>19.666666666666668</c:v>
                </c:pt>
                <c:pt idx="194">
                  <c:v>20.333333333333332</c:v>
                </c:pt>
                <c:pt idx="195">
                  <c:v>20</c:v>
                </c:pt>
                <c:pt idx="196">
                  <c:v>21.333333333333332</c:v>
                </c:pt>
                <c:pt idx="197">
                  <c:v>20.666666666666668</c:v>
                </c:pt>
                <c:pt idx="198">
                  <c:v>21.333333333333332</c:v>
                </c:pt>
                <c:pt idx="199">
                  <c:v>21.333333333333332</c:v>
                </c:pt>
                <c:pt idx="200">
                  <c:v>22.333333333333332</c:v>
                </c:pt>
                <c:pt idx="201">
                  <c:v>22.333333333333332</c:v>
                </c:pt>
                <c:pt idx="202">
                  <c:v>22.333333333333332</c:v>
                </c:pt>
                <c:pt idx="203">
                  <c:v>23</c:v>
                </c:pt>
                <c:pt idx="204">
                  <c:v>23.666666666666668</c:v>
                </c:pt>
                <c:pt idx="205">
                  <c:v>24</c:v>
                </c:pt>
                <c:pt idx="206">
                  <c:v>24</c:v>
                </c:pt>
                <c:pt idx="207">
                  <c:v>25</c:v>
                </c:pt>
                <c:pt idx="208">
                  <c:v>25.333333333333332</c:v>
                </c:pt>
                <c:pt idx="209">
                  <c:v>26</c:v>
                </c:pt>
                <c:pt idx="210">
                  <c:v>26.666666666666668</c:v>
                </c:pt>
                <c:pt idx="211">
                  <c:v>26.666666666666668</c:v>
                </c:pt>
                <c:pt idx="212">
                  <c:v>28</c:v>
                </c:pt>
                <c:pt idx="213">
                  <c:v>28.333333333333332</c:v>
                </c:pt>
                <c:pt idx="214">
                  <c:v>29.666666666666668</c:v>
                </c:pt>
                <c:pt idx="215">
                  <c:v>30.333333333333332</c:v>
                </c:pt>
                <c:pt idx="216">
                  <c:v>31.666666666666668</c:v>
                </c:pt>
                <c:pt idx="217">
                  <c:v>31.666666666666668</c:v>
                </c:pt>
                <c:pt idx="218">
                  <c:v>33.333333333333336</c:v>
                </c:pt>
                <c:pt idx="219">
                  <c:v>34.333333333333336</c:v>
                </c:pt>
                <c:pt idx="220">
                  <c:v>34.333333333333336</c:v>
                </c:pt>
                <c:pt idx="221">
                  <c:v>37.666666666666664</c:v>
                </c:pt>
                <c:pt idx="222">
                  <c:v>37.333333333333336</c:v>
                </c:pt>
                <c:pt idx="223">
                  <c:v>38.333333333333336</c:v>
                </c:pt>
                <c:pt idx="224">
                  <c:v>40.333333333333336</c:v>
                </c:pt>
                <c:pt idx="225">
                  <c:v>42.333333333333336</c:v>
                </c:pt>
                <c:pt idx="226">
                  <c:v>43.333333333333336</c:v>
                </c:pt>
                <c:pt idx="227">
                  <c:v>44.666666666666664</c:v>
                </c:pt>
                <c:pt idx="228">
                  <c:v>46.333333333333336</c:v>
                </c:pt>
                <c:pt idx="229">
                  <c:v>48.666666666666664</c:v>
                </c:pt>
                <c:pt idx="230">
                  <c:v>50.333333333333336</c:v>
                </c:pt>
                <c:pt idx="231">
                  <c:v>52.333333333333336</c:v>
                </c:pt>
                <c:pt idx="232">
                  <c:v>55</c:v>
                </c:pt>
                <c:pt idx="233">
                  <c:v>56</c:v>
                </c:pt>
                <c:pt idx="234">
                  <c:v>58.666666666666664</c:v>
                </c:pt>
                <c:pt idx="235">
                  <c:v>62</c:v>
                </c:pt>
                <c:pt idx="236">
                  <c:v>63.333333333333336</c:v>
                </c:pt>
                <c:pt idx="237">
                  <c:v>65.333333333333329</c:v>
                </c:pt>
                <c:pt idx="238">
                  <c:v>69.333333333333329</c:v>
                </c:pt>
                <c:pt idx="239">
                  <c:v>71</c:v>
                </c:pt>
                <c:pt idx="240">
                  <c:v>75</c:v>
                </c:pt>
                <c:pt idx="241">
                  <c:v>78.666666666666671</c:v>
                </c:pt>
                <c:pt idx="242">
                  <c:v>82.333333333333329</c:v>
                </c:pt>
                <c:pt idx="243">
                  <c:v>83.666666666666671</c:v>
                </c:pt>
                <c:pt idx="244">
                  <c:v>88.333333333333329</c:v>
                </c:pt>
                <c:pt idx="245">
                  <c:v>92.333333333333329</c:v>
                </c:pt>
                <c:pt idx="246">
                  <c:v>97</c:v>
                </c:pt>
                <c:pt idx="247">
                  <c:v>100.33333333333333</c:v>
                </c:pt>
                <c:pt idx="248">
                  <c:v>104</c:v>
                </c:pt>
                <c:pt idx="249">
                  <c:v>108.33333333333333</c:v>
                </c:pt>
                <c:pt idx="250">
                  <c:v>112.66666666666667</c:v>
                </c:pt>
                <c:pt idx="251">
                  <c:v>118.33333333333333</c:v>
                </c:pt>
                <c:pt idx="252">
                  <c:v>123</c:v>
                </c:pt>
                <c:pt idx="253">
                  <c:v>128</c:v>
                </c:pt>
                <c:pt idx="254">
                  <c:v>132.33333333333334</c:v>
                </c:pt>
                <c:pt idx="255">
                  <c:v>139</c:v>
                </c:pt>
                <c:pt idx="256">
                  <c:v>147</c:v>
                </c:pt>
                <c:pt idx="257">
                  <c:v>151.33333333333334</c:v>
                </c:pt>
                <c:pt idx="258">
                  <c:v>158</c:v>
                </c:pt>
                <c:pt idx="259">
                  <c:v>164.33333333333334</c:v>
                </c:pt>
                <c:pt idx="260">
                  <c:v>172</c:v>
                </c:pt>
                <c:pt idx="261">
                  <c:v>179.66666666666666</c:v>
                </c:pt>
                <c:pt idx="262">
                  <c:v>188.33333333333334</c:v>
                </c:pt>
                <c:pt idx="263">
                  <c:v>199</c:v>
                </c:pt>
                <c:pt idx="264">
                  <c:v>208</c:v>
                </c:pt>
                <c:pt idx="265">
                  <c:v>217</c:v>
                </c:pt>
                <c:pt idx="266">
                  <c:v>226.33333333333334</c:v>
                </c:pt>
                <c:pt idx="267">
                  <c:v>238</c:v>
                </c:pt>
                <c:pt idx="268">
                  <c:v>250</c:v>
                </c:pt>
                <c:pt idx="269">
                  <c:v>260</c:v>
                </c:pt>
                <c:pt idx="270">
                  <c:v>274.33333333333331</c:v>
                </c:pt>
                <c:pt idx="271">
                  <c:v>286.33333333333331</c:v>
                </c:pt>
                <c:pt idx="272">
                  <c:v>301.66666666666669</c:v>
                </c:pt>
                <c:pt idx="273">
                  <c:v>315</c:v>
                </c:pt>
                <c:pt idx="274">
                  <c:v>334.33333333333331</c:v>
                </c:pt>
                <c:pt idx="275">
                  <c:v>349</c:v>
                </c:pt>
                <c:pt idx="276">
                  <c:v>367.33333333333331</c:v>
                </c:pt>
                <c:pt idx="277">
                  <c:v>389</c:v>
                </c:pt>
                <c:pt idx="278">
                  <c:v>408.33333333333331</c:v>
                </c:pt>
                <c:pt idx="279">
                  <c:v>429.33333333333331</c:v>
                </c:pt>
                <c:pt idx="280">
                  <c:v>453.33333333333331</c:v>
                </c:pt>
                <c:pt idx="281">
                  <c:v>476.33333333333331</c:v>
                </c:pt>
                <c:pt idx="282">
                  <c:v>498.33333333333331</c:v>
                </c:pt>
                <c:pt idx="283">
                  <c:v>528</c:v>
                </c:pt>
                <c:pt idx="284">
                  <c:v>558</c:v>
                </c:pt>
                <c:pt idx="285">
                  <c:v>586.66666666666663</c:v>
                </c:pt>
                <c:pt idx="286">
                  <c:v>617</c:v>
                </c:pt>
                <c:pt idx="287">
                  <c:v>654</c:v>
                </c:pt>
                <c:pt idx="288">
                  <c:v>687.66666666666663</c:v>
                </c:pt>
                <c:pt idx="289">
                  <c:v>724.33333333333337</c:v>
                </c:pt>
                <c:pt idx="290">
                  <c:v>762.66666666666663</c:v>
                </c:pt>
                <c:pt idx="291">
                  <c:v>807.66666666666663</c:v>
                </c:pt>
                <c:pt idx="292">
                  <c:v>853.33333333333337</c:v>
                </c:pt>
                <c:pt idx="293">
                  <c:v>899.33333333333337</c:v>
                </c:pt>
                <c:pt idx="294">
                  <c:v>949.66666666666663</c:v>
                </c:pt>
                <c:pt idx="295">
                  <c:v>1000.3333333333334</c:v>
                </c:pt>
                <c:pt idx="296">
                  <c:v>1055.3333333333333</c:v>
                </c:pt>
                <c:pt idx="297">
                  <c:v>1117.3333333333333</c:v>
                </c:pt>
                <c:pt idx="298">
                  <c:v>1174.3333333333333</c:v>
                </c:pt>
                <c:pt idx="299">
                  <c:v>1239.3333333333333</c:v>
                </c:pt>
                <c:pt idx="300">
                  <c:v>1306.3333333333333</c:v>
                </c:pt>
                <c:pt idx="301">
                  <c:v>1380.6666666666667</c:v>
                </c:pt>
                <c:pt idx="302">
                  <c:v>1456.3333333333333</c:v>
                </c:pt>
                <c:pt idx="303">
                  <c:v>1537.6666666666667</c:v>
                </c:pt>
                <c:pt idx="304">
                  <c:v>1620</c:v>
                </c:pt>
                <c:pt idx="305">
                  <c:v>1703.6666666666667</c:v>
                </c:pt>
                <c:pt idx="306">
                  <c:v>1800</c:v>
                </c:pt>
                <c:pt idx="307">
                  <c:v>1899.3333333333333</c:v>
                </c:pt>
                <c:pt idx="308">
                  <c:v>1997</c:v>
                </c:pt>
                <c:pt idx="309">
                  <c:v>2112</c:v>
                </c:pt>
                <c:pt idx="310">
                  <c:v>2227.6666666666665</c:v>
                </c:pt>
                <c:pt idx="311">
                  <c:v>2341.6666666666665</c:v>
                </c:pt>
                <c:pt idx="312">
                  <c:v>2477.3333333333335</c:v>
                </c:pt>
                <c:pt idx="313">
                  <c:v>2609.3333333333335</c:v>
                </c:pt>
                <c:pt idx="314">
                  <c:v>2749.3333333333335</c:v>
                </c:pt>
                <c:pt idx="315">
                  <c:v>2905.6666666666665</c:v>
                </c:pt>
                <c:pt idx="316">
                  <c:v>3055.6666666666665</c:v>
                </c:pt>
                <c:pt idx="317">
                  <c:v>3220.3333333333335</c:v>
                </c:pt>
                <c:pt idx="318">
                  <c:v>3383.6666666666665</c:v>
                </c:pt>
                <c:pt idx="319">
                  <c:v>3563.6666666666665</c:v>
                </c:pt>
                <c:pt idx="320">
                  <c:v>3746.6666666666665</c:v>
                </c:pt>
                <c:pt idx="321">
                  <c:v>3939.6666666666665</c:v>
                </c:pt>
                <c:pt idx="322">
                  <c:v>4152.333333333333</c:v>
                </c:pt>
                <c:pt idx="323">
                  <c:v>4370.333333333333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'10 мЗв Цезий'!$E$1</c:f>
              <c:strCache>
                <c:ptCount val="1"/>
                <c:pt idx="0">
                  <c:v>ТЛД-580Н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xVal>
            <c:numRef>
              <c:f>'10 мЗв Цезий'!$E$3:$E$326</c:f>
              <c:numCache>
                <c:formatCode>0.00</c:formatCode>
                <c:ptCount val="324"/>
                <c:pt idx="0">
                  <c:v>48</c:v>
                </c:pt>
                <c:pt idx="1">
                  <c:v>48.199999999999996</c:v>
                </c:pt>
                <c:pt idx="2">
                  <c:v>48.333333333333336</c:v>
                </c:pt>
                <c:pt idx="3">
                  <c:v>48.466666666666661</c:v>
                </c:pt>
                <c:pt idx="4">
                  <c:v>48.6</c:v>
                </c:pt>
                <c:pt idx="5">
                  <c:v>48.766666666666673</c:v>
                </c:pt>
                <c:pt idx="6">
                  <c:v>48.933333333333337</c:v>
                </c:pt>
                <c:pt idx="7">
                  <c:v>49.133333333333333</c:v>
                </c:pt>
                <c:pt idx="8">
                  <c:v>49.29999999999999</c:v>
                </c:pt>
                <c:pt idx="9">
                  <c:v>49.6</c:v>
                </c:pt>
                <c:pt idx="10">
                  <c:v>49.833333333333336</c:v>
                </c:pt>
                <c:pt idx="11">
                  <c:v>50.166666666666664</c:v>
                </c:pt>
                <c:pt idx="12">
                  <c:v>50.5</c:v>
                </c:pt>
                <c:pt idx="13">
                  <c:v>50.9</c:v>
                </c:pt>
                <c:pt idx="14">
                  <c:v>51.4</c:v>
                </c:pt>
                <c:pt idx="15">
                  <c:v>51.933333333333337</c:v>
                </c:pt>
                <c:pt idx="16">
                  <c:v>52.566666666666663</c:v>
                </c:pt>
                <c:pt idx="17">
                  <c:v>53.199999999999996</c:v>
                </c:pt>
                <c:pt idx="18">
                  <c:v>53.9</c:v>
                </c:pt>
                <c:pt idx="19">
                  <c:v>54.666666666666664</c:v>
                </c:pt>
                <c:pt idx="20">
                  <c:v>55.466666666666669</c:v>
                </c:pt>
                <c:pt idx="21">
                  <c:v>56.333333333333336</c:v>
                </c:pt>
                <c:pt idx="22">
                  <c:v>57.233333333333327</c:v>
                </c:pt>
                <c:pt idx="23">
                  <c:v>58.199999999999996</c:v>
                </c:pt>
                <c:pt idx="24">
                  <c:v>59.133333333333333</c:v>
                </c:pt>
                <c:pt idx="25">
                  <c:v>60.133333333333333</c:v>
                </c:pt>
                <c:pt idx="26">
                  <c:v>61.20000000000001</c:v>
                </c:pt>
                <c:pt idx="27">
                  <c:v>62.266666666666673</c:v>
                </c:pt>
                <c:pt idx="28">
                  <c:v>63.300000000000004</c:v>
                </c:pt>
                <c:pt idx="29">
                  <c:v>64.399999999999991</c:v>
                </c:pt>
                <c:pt idx="30">
                  <c:v>65.466666666666669</c:v>
                </c:pt>
                <c:pt idx="31">
                  <c:v>66.566666666666663</c:v>
                </c:pt>
                <c:pt idx="32">
                  <c:v>67.666666666666671</c:v>
                </c:pt>
                <c:pt idx="33">
                  <c:v>68.733333333333334</c:v>
                </c:pt>
                <c:pt idx="34">
                  <c:v>69.8</c:v>
                </c:pt>
                <c:pt idx="35">
                  <c:v>70.899999999999991</c:v>
                </c:pt>
                <c:pt idx="36">
                  <c:v>72</c:v>
                </c:pt>
                <c:pt idx="37">
                  <c:v>73.066666666666663</c:v>
                </c:pt>
                <c:pt idx="38">
                  <c:v>74.166666666666671</c:v>
                </c:pt>
                <c:pt idx="39">
                  <c:v>75.233333333333334</c:v>
                </c:pt>
                <c:pt idx="40">
                  <c:v>76.266666666666666</c:v>
                </c:pt>
                <c:pt idx="41">
                  <c:v>77.36666666666666</c:v>
                </c:pt>
                <c:pt idx="42">
                  <c:v>78.399999999999991</c:v>
                </c:pt>
                <c:pt idx="43">
                  <c:v>79.466666666666669</c:v>
                </c:pt>
                <c:pt idx="44">
                  <c:v>80.5</c:v>
                </c:pt>
                <c:pt idx="45">
                  <c:v>81.566666666666663</c:v>
                </c:pt>
                <c:pt idx="46">
                  <c:v>82.600000000000009</c:v>
                </c:pt>
                <c:pt idx="47">
                  <c:v>83.666666666666671</c:v>
                </c:pt>
                <c:pt idx="48">
                  <c:v>84.666666666666671</c:v>
                </c:pt>
                <c:pt idx="49">
                  <c:v>85.7</c:v>
                </c:pt>
                <c:pt idx="50">
                  <c:v>86.766666666666666</c:v>
                </c:pt>
                <c:pt idx="51">
                  <c:v>87.766666666666666</c:v>
                </c:pt>
                <c:pt idx="52">
                  <c:v>88.8</c:v>
                </c:pt>
                <c:pt idx="53">
                  <c:v>89.833333333333329</c:v>
                </c:pt>
                <c:pt idx="54">
                  <c:v>90.833333333333329</c:v>
                </c:pt>
                <c:pt idx="55">
                  <c:v>91.833333333333329</c:v>
                </c:pt>
                <c:pt idx="56">
                  <c:v>92.933333333333337</c:v>
                </c:pt>
                <c:pt idx="57">
                  <c:v>93.933333333333337</c:v>
                </c:pt>
                <c:pt idx="58">
                  <c:v>94.933333333333337</c:v>
                </c:pt>
                <c:pt idx="59">
                  <c:v>95.966666666666654</c:v>
                </c:pt>
                <c:pt idx="60">
                  <c:v>96.966666666666654</c:v>
                </c:pt>
                <c:pt idx="61">
                  <c:v>97.966666666666654</c:v>
                </c:pt>
                <c:pt idx="62">
                  <c:v>98.966666666666654</c:v>
                </c:pt>
                <c:pt idx="63">
                  <c:v>100</c:v>
                </c:pt>
                <c:pt idx="64">
                  <c:v>101</c:v>
                </c:pt>
                <c:pt idx="65">
                  <c:v>102</c:v>
                </c:pt>
                <c:pt idx="66">
                  <c:v>103</c:v>
                </c:pt>
                <c:pt idx="67">
                  <c:v>104.03333333333335</c:v>
                </c:pt>
                <c:pt idx="68">
                  <c:v>105.03333333333335</c:v>
                </c:pt>
                <c:pt idx="69">
                  <c:v>106.03333333333335</c:v>
                </c:pt>
                <c:pt idx="70">
                  <c:v>107.03333333333335</c:v>
                </c:pt>
                <c:pt idx="71">
                  <c:v>108.03333333333335</c:v>
                </c:pt>
                <c:pt idx="72">
                  <c:v>109.03333333333335</c:v>
                </c:pt>
                <c:pt idx="73">
                  <c:v>110.03333333333335</c:v>
                </c:pt>
                <c:pt idx="74">
                  <c:v>111.03333333333335</c:v>
                </c:pt>
                <c:pt idx="75">
                  <c:v>112.10000000000001</c:v>
                </c:pt>
                <c:pt idx="76">
                  <c:v>113.13333333333333</c:v>
                </c:pt>
                <c:pt idx="77">
                  <c:v>114.13333333333333</c:v>
                </c:pt>
                <c:pt idx="78">
                  <c:v>115.13333333333333</c:v>
                </c:pt>
                <c:pt idx="79">
                  <c:v>116.10000000000001</c:v>
                </c:pt>
                <c:pt idx="80">
                  <c:v>117.10000000000001</c:v>
                </c:pt>
                <c:pt idx="81">
                  <c:v>118.10000000000001</c:v>
                </c:pt>
                <c:pt idx="82">
                  <c:v>119.10000000000001</c:v>
                </c:pt>
                <c:pt idx="83">
                  <c:v>120.06666666666666</c:v>
                </c:pt>
                <c:pt idx="84">
                  <c:v>121.06666666666666</c:v>
                </c:pt>
                <c:pt idx="85">
                  <c:v>122.06666666666666</c:v>
                </c:pt>
                <c:pt idx="86">
                  <c:v>123.03333333333335</c:v>
                </c:pt>
                <c:pt idx="87">
                  <c:v>124.03333333333335</c:v>
                </c:pt>
                <c:pt idx="88">
                  <c:v>125.03333333333335</c:v>
                </c:pt>
                <c:pt idx="89">
                  <c:v>126.06666666666666</c:v>
                </c:pt>
                <c:pt idx="90">
                  <c:v>127.06666666666666</c:v>
                </c:pt>
                <c:pt idx="91">
                  <c:v>128.03333333333333</c:v>
                </c:pt>
                <c:pt idx="92">
                  <c:v>129.06666666666669</c:v>
                </c:pt>
                <c:pt idx="93">
                  <c:v>130.06666666666669</c:v>
                </c:pt>
                <c:pt idx="94">
                  <c:v>131.06666666666669</c:v>
                </c:pt>
                <c:pt idx="95">
                  <c:v>132.06666666666669</c:v>
                </c:pt>
                <c:pt idx="96">
                  <c:v>133.16666666666666</c:v>
                </c:pt>
                <c:pt idx="97">
                  <c:v>134.16666666666666</c:v>
                </c:pt>
                <c:pt idx="98">
                  <c:v>135.16666666666666</c:v>
                </c:pt>
                <c:pt idx="99">
                  <c:v>136.16666666666666</c:v>
                </c:pt>
                <c:pt idx="100">
                  <c:v>137.16666666666666</c:v>
                </c:pt>
                <c:pt idx="101">
                  <c:v>138.16666666666666</c:v>
                </c:pt>
                <c:pt idx="102">
                  <c:v>139.16666666666666</c:v>
                </c:pt>
                <c:pt idx="103">
                  <c:v>140.16666666666666</c:v>
                </c:pt>
                <c:pt idx="104">
                  <c:v>141.16666666666666</c:v>
                </c:pt>
                <c:pt idx="105">
                  <c:v>142.13333333333333</c:v>
                </c:pt>
                <c:pt idx="106">
                  <c:v>143.16666666666666</c:v>
                </c:pt>
                <c:pt idx="107">
                  <c:v>144.16666666666666</c:v>
                </c:pt>
                <c:pt idx="108">
                  <c:v>145.16666666666666</c:v>
                </c:pt>
                <c:pt idx="109">
                  <c:v>146.16666666666666</c:v>
                </c:pt>
                <c:pt idx="110">
                  <c:v>147.16666666666666</c:v>
                </c:pt>
                <c:pt idx="111">
                  <c:v>148.13333333333333</c:v>
                </c:pt>
                <c:pt idx="112">
                  <c:v>149.13333333333333</c:v>
                </c:pt>
                <c:pt idx="113">
                  <c:v>150.13333333333333</c:v>
                </c:pt>
                <c:pt idx="114">
                  <c:v>151.13333333333333</c:v>
                </c:pt>
                <c:pt idx="115">
                  <c:v>152.16666666666666</c:v>
                </c:pt>
                <c:pt idx="116">
                  <c:v>153.16666666666666</c:v>
                </c:pt>
                <c:pt idx="117">
                  <c:v>154.13333333333333</c:v>
                </c:pt>
                <c:pt idx="118">
                  <c:v>155.13333333333333</c:v>
                </c:pt>
                <c:pt idx="119">
                  <c:v>156.13333333333333</c:v>
                </c:pt>
                <c:pt idx="120">
                  <c:v>157.13333333333333</c:v>
                </c:pt>
                <c:pt idx="121">
                  <c:v>158.16666666666666</c:v>
                </c:pt>
                <c:pt idx="122">
                  <c:v>159.16666666666666</c:v>
                </c:pt>
                <c:pt idx="123">
                  <c:v>160.19999999999999</c:v>
                </c:pt>
                <c:pt idx="124">
                  <c:v>161.19999999999999</c:v>
                </c:pt>
                <c:pt idx="125">
                  <c:v>162.19999999999999</c:v>
                </c:pt>
                <c:pt idx="126">
                  <c:v>163.19999999999999</c:v>
                </c:pt>
                <c:pt idx="127">
                  <c:v>164.2</c:v>
                </c:pt>
                <c:pt idx="128">
                  <c:v>165.2</c:v>
                </c:pt>
                <c:pt idx="129">
                  <c:v>166.26666666666668</c:v>
                </c:pt>
                <c:pt idx="130">
                  <c:v>167.23333333333332</c:v>
                </c:pt>
                <c:pt idx="131">
                  <c:v>168.23333333333332</c:v>
                </c:pt>
                <c:pt idx="132">
                  <c:v>169.23333333333332</c:v>
                </c:pt>
                <c:pt idx="133">
                  <c:v>170.23333333333332</c:v>
                </c:pt>
                <c:pt idx="134">
                  <c:v>171.23333333333335</c:v>
                </c:pt>
                <c:pt idx="135">
                  <c:v>172.16666666666666</c:v>
                </c:pt>
                <c:pt idx="136">
                  <c:v>173.16666666666666</c:v>
                </c:pt>
                <c:pt idx="137">
                  <c:v>174.16666666666666</c:v>
                </c:pt>
                <c:pt idx="138">
                  <c:v>175.16666666666666</c:v>
                </c:pt>
                <c:pt idx="139">
                  <c:v>176.16666666666666</c:v>
                </c:pt>
                <c:pt idx="140">
                  <c:v>177.16666666666666</c:v>
                </c:pt>
                <c:pt idx="141">
                  <c:v>178.13333333333333</c:v>
                </c:pt>
                <c:pt idx="142">
                  <c:v>179.13333333333333</c:v>
                </c:pt>
                <c:pt idx="143">
                  <c:v>180.13333333333333</c:v>
                </c:pt>
                <c:pt idx="144">
                  <c:v>181.13333333333333</c:v>
                </c:pt>
                <c:pt idx="145">
                  <c:v>182.13333333333333</c:v>
                </c:pt>
                <c:pt idx="146">
                  <c:v>183.13333333333333</c:v>
                </c:pt>
                <c:pt idx="147">
                  <c:v>184.13333333333333</c:v>
                </c:pt>
                <c:pt idx="148">
                  <c:v>185.13333333333333</c:v>
                </c:pt>
                <c:pt idx="149">
                  <c:v>186.13333333333333</c:v>
                </c:pt>
                <c:pt idx="150">
                  <c:v>187.16666666666666</c:v>
                </c:pt>
                <c:pt idx="151">
                  <c:v>188.16666666666666</c:v>
                </c:pt>
                <c:pt idx="152">
                  <c:v>189.13333333333333</c:v>
                </c:pt>
                <c:pt idx="153">
                  <c:v>190.13333333333333</c:v>
                </c:pt>
                <c:pt idx="154">
                  <c:v>191.13333333333333</c:v>
                </c:pt>
                <c:pt idx="155">
                  <c:v>192.13333333333333</c:v>
                </c:pt>
                <c:pt idx="156">
                  <c:v>193.13333333333333</c:v>
                </c:pt>
                <c:pt idx="157">
                  <c:v>194.13333333333333</c:v>
                </c:pt>
                <c:pt idx="158">
                  <c:v>195.13333333333333</c:v>
                </c:pt>
                <c:pt idx="159">
                  <c:v>196.13333333333333</c:v>
                </c:pt>
                <c:pt idx="160">
                  <c:v>197.13333333333333</c:v>
                </c:pt>
                <c:pt idx="161">
                  <c:v>198.13333333333333</c:v>
                </c:pt>
                <c:pt idx="162">
                  <c:v>199.13333333333333</c:v>
                </c:pt>
                <c:pt idx="163">
                  <c:v>200.13333333333333</c:v>
                </c:pt>
                <c:pt idx="164">
                  <c:v>201.13333333333333</c:v>
                </c:pt>
                <c:pt idx="165">
                  <c:v>202.13333333333333</c:v>
                </c:pt>
                <c:pt idx="166">
                  <c:v>203.13333333333333</c:v>
                </c:pt>
                <c:pt idx="167">
                  <c:v>204.13333333333333</c:v>
                </c:pt>
                <c:pt idx="168">
                  <c:v>205.13333333333333</c:v>
                </c:pt>
                <c:pt idx="169">
                  <c:v>206.13333333333333</c:v>
                </c:pt>
                <c:pt idx="170">
                  <c:v>207.13333333333333</c:v>
                </c:pt>
                <c:pt idx="171">
                  <c:v>208.13333333333333</c:v>
                </c:pt>
                <c:pt idx="172">
                  <c:v>209.13333333333333</c:v>
                </c:pt>
                <c:pt idx="173">
                  <c:v>210.13333333333333</c:v>
                </c:pt>
                <c:pt idx="174">
                  <c:v>211.13333333333333</c:v>
                </c:pt>
                <c:pt idx="175">
                  <c:v>212.13333333333333</c:v>
                </c:pt>
                <c:pt idx="176">
                  <c:v>213.13333333333333</c:v>
                </c:pt>
                <c:pt idx="177">
                  <c:v>214.1</c:v>
                </c:pt>
                <c:pt idx="178">
                  <c:v>215.1</c:v>
                </c:pt>
                <c:pt idx="179">
                  <c:v>216.1</c:v>
                </c:pt>
                <c:pt idx="180">
                  <c:v>217.1</c:v>
                </c:pt>
                <c:pt idx="181">
                  <c:v>218.1</c:v>
                </c:pt>
                <c:pt idx="182">
                  <c:v>219.1</c:v>
                </c:pt>
                <c:pt idx="183">
                  <c:v>220.1</c:v>
                </c:pt>
                <c:pt idx="184">
                  <c:v>221.1</c:v>
                </c:pt>
                <c:pt idx="185">
                  <c:v>222.1</c:v>
                </c:pt>
                <c:pt idx="186">
                  <c:v>223.1</c:v>
                </c:pt>
                <c:pt idx="187">
                  <c:v>224.1</c:v>
                </c:pt>
                <c:pt idx="188">
                  <c:v>225.16666666666666</c:v>
                </c:pt>
                <c:pt idx="189">
                  <c:v>226.16666666666666</c:v>
                </c:pt>
                <c:pt idx="190">
                  <c:v>227.16666666666666</c:v>
                </c:pt>
                <c:pt idx="191">
                  <c:v>228.16666666666666</c:v>
                </c:pt>
                <c:pt idx="192">
                  <c:v>229.16666666666666</c:v>
                </c:pt>
                <c:pt idx="193">
                  <c:v>230.16666666666666</c:v>
                </c:pt>
                <c:pt idx="194">
                  <c:v>231.16666666666666</c:v>
                </c:pt>
                <c:pt idx="195">
                  <c:v>232.16666666666666</c:v>
                </c:pt>
                <c:pt idx="196">
                  <c:v>233.13333333333333</c:v>
                </c:pt>
                <c:pt idx="197">
                  <c:v>234.13333333333333</c:v>
                </c:pt>
                <c:pt idx="198">
                  <c:v>235.13333333333333</c:v>
                </c:pt>
                <c:pt idx="199">
                  <c:v>236.13333333333333</c:v>
                </c:pt>
                <c:pt idx="200">
                  <c:v>237.1</c:v>
                </c:pt>
                <c:pt idx="201">
                  <c:v>238.1</c:v>
                </c:pt>
                <c:pt idx="202">
                  <c:v>239.06666666666669</c:v>
                </c:pt>
                <c:pt idx="203">
                  <c:v>240.06666666666669</c:v>
                </c:pt>
                <c:pt idx="204">
                  <c:v>241.06666666666669</c:v>
                </c:pt>
                <c:pt idx="205">
                  <c:v>242.06666666666669</c:v>
                </c:pt>
                <c:pt idx="206">
                  <c:v>243.06666666666669</c:v>
                </c:pt>
                <c:pt idx="207">
                  <c:v>244.06666666666669</c:v>
                </c:pt>
                <c:pt idx="208">
                  <c:v>245.16666666666666</c:v>
                </c:pt>
                <c:pt idx="209">
                  <c:v>246.16666666666666</c:v>
                </c:pt>
                <c:pt idx="210">
                  <c:v>247.16666666666666</c:v>
                </c:pt>
                <c:pt idx="211">
                  <c:v>248.16666666666666</c:v>
                </c:pt>
                <c:pt idx="212">
                  <c:v>249.16666666666666</c:v>
                </c:pt>
                <c:pt idx="213">
                  <c:v>250.16666666666666</c:v>
                </c:pt>
                <c:pt idx="214">
                  <c:v>251.16666666666666</c:v>
                </c:pt>
                <c:pt idx="215">
                  <c:v>252.16666666666666</c:v>
                </c:pt>
                <c:pt idx="216">
                  <c:v>253.13333333333333</c:v>
                </c:pt>
                <c:pt idx="217">
                  <c:v>254.13333333333333</c:v>
                </c:pt>
                <c:pt idx="218">
                  <c:v>255.13333333333333</c:v>
                </c:pt>
                <c:pt idx="219">
                  <c:v>256.13333333333338</c:v>
                </c:pt>
                <c:pt idx="220">
                  <c:v>257.13333333333338</c:v>
                </c:pt>
                <c:pt idx="221">
                  <c:v>258.13333333333338</c:v>
                </c:pt>
                <c:pt idx="222">
                  <c:v>259.13333333333338</c:v>
                </c:pt>
                <c:pt idx="223">
                  <c:v>260.10000000000002</c:v>
                </c:pt>
                <c:pt idx="224">
                  <c:v>261.10000000000002</c:v>
                </c:pt>
                <c:pt idx="225">
                  <c:v>262.13333333333338</c:v>
                </c:pt>
                <c:pt idx="226">
                  <c:v>263.13333333333338</c:v>
                </c:pt>
                <c:pt idx="227">
                  <c:v>264.13333333333338</c:v>
                </c:pt>
                <c:pt idx="228">
                  <c:v>265.13333333333338</c:v>
                </c:pt>
                <c:pt idx="229">
                  <c:v>266.10000000000002</c:v>
                </c:pt>
                <c:pt idx="230">
                  <c:v>267.10000000000002</c:v>
                </c:pt>
                <c:pt idx="231">
                  <c:v>268.10000000000002</c:v>
                </c:pt>
                <c:pt idx="232">
                  <c:v>269.10000000000002</c:v>
                </c:pt>
                <c:pt idx="233">
                  <c:v>270.10000000000002</c:v>
                </c:pt>
                <c:pt idx="234">
                  <c:v>271.10000000000002</c:v>
                </c:pt>
                <c:pt idx="235">
                  <c:v>272.10000000000002</c:v>
                </c:pt>
                <c:pt idx="236">
                  <c:v>273.10000000000002</c:v>
                </c:pt>
                <c:pt idx="237">
                  <c:v>274.10000000000002</c:v>
                </c:pt>
                <c:pt idx="238">
                  <c:v>275.10000000000002</c:v>
                </c:pt>
                <c:pt idx="239">
                  <c:v>276.10000000000002</c:v>
                </c:pt>
                <c:pt idx="240">
                  <c:v>277.10000000000002</c:v>
                </c:pt>
                <c:pt idx="241">
                  <c:v>278.16666666666669</c:v>
                </c:pt>
                <c:pt idx="242">
                  <c:v>279.16666666666669</c:v>
                </c:pt>
                <c:pt idx="243">
                  <c:v>280.16666666666669</c:v>
                </c:pt>
                <c:pt idx="244">
                  <c:v>281.16666666666669</c:v>
                </c:pt>
                <c:pt idx="245">
                  <c:v>282.16666666666669</c:v>
                </c:pt>
                <c:pt idx="246">
                  <c:v>283.16666666666669</c:v>
                </c:pt>
                <c:pt idx="247">
                  <c:v>284.16666666666669</c:v>
                </c:pt>
                <c:pt idx="248">
                  <c:v>285.16666666666669</c:v>
                </c:pt>
                <c:pt idx="249">
                  <c:v>286.16666666666669</c:v>
                </c:pt>
                <c:pt idx="250">
                  <c:v>287.13333333333333</c:v>
                </c:pt>
                <c:pt idx="251">
                  <c:v>288.13333333333333</c:v>
                </c:pt>
                <c:pt idx="252">
                  <c:v>289.13333333333333</c:v>
                </c:pt>
                <c:pt idx="253">
                  <c:v>290.13333333333333</c:v>
                </c:pt>
                <c:pt idx="254">
                  <c:v>291.10000000000002</c:v>
                </c:pt>
                <c:pt idx="255">
                  <c:v>292.10000000000002</c:v>
                </c:pt>
                <c:pt idx="256">
                  <c:v>293.10000000000002</c:v>
                </c:pt>
                <c:pt idx="257">
                  <c:v>294.10000000000002</c:v>
                </c:pt>
                <c:pt idx="258">
                  <c:v>295.10000000000002</c:v>
                </c:pt>
                <c:pt idx="259">
                  <c:v>296.06666666666666</c:v>
                </c:pt>
                <c:pt idx="260">
                  <c:v>297.06666666666666</c:v>
                </c:pt>
                <c:pt idx="261">
                  <c:v>298.10000000000002</c:v>
                </c:pt>
                <c:pt idx="262">
                  <c:v>299.10000000000002</c:v>
                </c:pt>
                <c:pt idx="263">
                  <c:v>300.10000000000002</c:v>
                </c:pt>
                <c:pt idx="264">
                  <c:v>301.10000000000002</c:v>
                </c:pt>
                <c:pt idx="265">
                  <c:v>302.10000000000002</c:v>
                </c:pt>
                <c:pt idx="266">
                  <c:v>303.10000000000002</c:v>
                </c:pt>
                <c:pt idx="267">
                  <c:v>304.10000000000002</c:v>
                </c:pt>
                <c:pt idx="268">
                  <c:v>305.10000000000002</c:v>
                </c:pt>
                <c:pt idx="269">
                  <c:v>306.06666666666666</c:v>
                </c:pt>
                <c:pt idx="270">
                  <c:v>307.10000000000002</c:v>
                </c:pt>
                <c:pt idx="271">
                  <c:v>308.06666666666666</c:v>
                </c:pt>
                <c:pt idx="272">
                  <c:v>309.03333333333336</c:v>
                </c:pt>
                <c:pt idx="273">
                  <c:v>310.03333333333336</c:v>
                </c:pt>
                <c:pt idx="274">
                  <c:v>311.03333333333336</c:v>
                </c:pt>
                <c:pt idx="275">
                  <c:v>311.96666666666664</c:v>
                </c:pt>
                <c:pt idx="276">
                  <c:v>312.96666666666664</c:v>
                </c:pt>
                <c:pt idx="277">
                  <c:v>313.96666666666664</c:v>
                </c:pt>
                <c:pt idx="278">
                  <c:v>314.96666666666664</c:v>
                </c:pt>
                <c:pt idx="279">
                  <c:v>315.96666666666664</c:v>
                </c:pt>
                <c:pt idx="280">
                  <c:v>316.96666666666664</c:v>
                </c:pt>
                <c:pt idx="281">
                  <c:v>318</c:v>
                </c:pt>
                <c:pt idx="282">
                  <c:v>319</c:v>
                </c:pt>
                <c:pt idx="283">
                  <c:v>320</c:v>
                </c:pt>
                <c:pt idx="284">
                  <c:v>321</c:v>
                </c:pt>
                <c:pt idx="285">
                  <c:v>322.06666666666666</c:v>
                </c:pt>
                <c:pt idx="286">
                  <c:v>323.06666666666666</c:v>
                </c:pt>
                <c:pt idx="287">
                  <c:v>324.03333333333336</c:v>
                </c:pt>
                <c:pt idx="288">
                  <c:v>325</c:v>
                </c:pt>
                <c:pt idx="289">
                  <c:v>326</c:v>
                </c:pt>
                <c:pt idx="290">
                  <c:v>327</c:v>
                </c:pt>
                <c:pt idx="291">
                  <c:v>328.03333333333336</c:v>
                </c:pt>
                <c:pt idx="292">
                  <c:v>329.03333333333336</c:v>
                </c:pt>
                <c:pt idx="293">
                  <c:v>330.03333333333336</c:v>
                </c:pt>
                <c:pt idx="294">
                  <c:v>331.03333333333336</c:v>
                </c:pt>
                <c:pt idx="295">
                  <c:v>332.06666666666666</c:v>
                </c:pt>
                <c:pt idx="296">
                  <c:v>333.06666666666666</c:v>
                </c:pt>
                <c:pt idx="297">
                  <c:v>334.06666666666666</c:v>
                </c:pt>
                <c:pt idx="298">
                  <c:v>335.06666666666666</c:v>
                </c:pt>
                <c:pt idx="299">
                  <c:v>336.06666666666666</c:v>
                </c:pt>
                <c:pt idx="300">
                  <c:v>337.16666666666669</c:v>
                </c:pt>
                <c:pt idx="301">
                  <c:v>338.16666666666669</c:v>
                </c:pt>
                <c:pt idx="302">
                  <c:v>339.16666666666669</c:v>
                </c:pt>
                <c:pt idx="303">
                  <c:v>340.16666666666669</c:v>
                </c:pt>
                <c:pt idx="304">
                  <c:v>341.13333333333333</c:v>
                </c:pt>
                <c:pt idx="305">
                  <c:v>342.13333333333338</c:v>
                </c:pt>
                <c:pt idx="306">
                  <c:v>343.13333333333338</c:v>
                </c:pt>
                <c:pt idx="307">
                  <c:v>344.10000000000008</c:v>
                </c:pt>
                <c:pt idx="308">
                  <c:v>345.10000000000008</c:v>
                </c:pt>
                <c:pt idx="309">
                  <c:v>346.06666666666666</c:v>
                </c:pt>
                <c:pt idx="310">
                  <c:v>347.06666666666666</c:v>
                </c:pt>
                <c:pt idx="311">
                  <c:v>348.06666666666666</c:v>
                </c:pt>
                <c:pt idx="312">
                  <c:v>349.0333333333333</c:v>
                </c:pt>
                <c:pt idx="313">
                  <c:v>350.0333333333333</c:v>
                </c:pt>
                <c:pt idx="314">
                  <c:v>351.0333333333333</c:v>
                </c:pt>
                <c:pt idx="315">
                  <c:v>352.06666666666666</c:v>
                </c:pt>
                <c:pt idx="316">
                  <c:v>353.06666666666666</c:v>
                </c:pt>
                <c:pt idx="317">
                  <c:v>354.0333333333333</c:v>
                </c:pt>
                <c:pt idx="318">
                  <c:v>355.0333333333333</c:v>
                </c:pt>
                <c:pt idx="319">
                  <c:v>356.0333333333333</c:v>
                </c:pt>
                <c:pt idx="320">
                  <c:v>357.0333333333333</c:v>
                </c:pt>
                <c:pt idx="321">
                  <c:v>358.13333333333338</c:v>
                </c:pt>
                <c:pt idx="322">
                  <c:v>359.13333333333338</c:v>
                </c:pt>
                <c:pt idx="323">
                  <c:v>360.13333333333338</c:v>
                </c:pt>
              </c:numCache>
            </c:numRef>
          </c:xVal>
          <c:yVal>
            <c:numRef>
              <c:f>'10 мЗв Цезий'!$F$3:$F$326</c:f>
              <c:numCache>
                <c:formatCode>0.00</c:formatCode>
                <c:ptCount val="324"/>
                <c:pt idx="0">
                  <c:v>10.333333333333334</c:v>
                </c:pt>
                <c:pt idx="1">
                  <c:v>10.333333333333334</c:v>
                </c:pt>
                <c:pt idx="2">
                  <c:v>10.666666666666666</c:v>
                </c:pt>
                <c:pt idx="3">
                  <c:v>10.666666666666666</c:v>
                </c:pt>
                <c:pt idx="4">
                  <c:v>10</c:v>
                </c:pt>
                <c:pt idx="5">
                  <c:v>10.333333333333334</c:v>
                </c:pt>
                <c:pt idx="6">
                  <c:v>10.333333333333334</c:v>
                </c:pt>
                <c:pt idx="7">
                  <c:v>10.333333333333334</c:v>
                </c:pt>
                <c:pt idx="8">
                  <c:v>10.333333333333334</c:v>
                </c:pt>
                <c:pt idx="9">
                  <c:v>10</c:v>
                </c:pt>
                <c:pt idx="10">
                  <c:v>10.333333333333334</c:v>
                </c:pt>
                <c:pt idx="11">
                  <c:v>10</c:v>
                </c:pt>
                <c:pt idx="12">
                  <c:v>10.666666666666666</c:v>
                </c:pt>
                <c:pt idx="13">
                  <c:v>10</c:v>
                </c:pt>
                <c:pt idx="14">
                  <c:v>10.333333333333334</c:v>
                </c:pt>
                <c:pt idx="15">
                  <c:v>10.666666666666666</c:v>
                </c:pt>
                <c:pt idx="16">
                  <c:v>10</c:v>
                </c:pt>
                <c:pt idx="17">
                  <c:v>10</c:v>
                </c:pt>
                <c:pt idx="18">
                  <c:v>10.333333333333334</c:v>
                </c:pt>
                <c:pt idx="19">
                  <c:v>10.666666666666666</c:v>
                </c:pt>
                <c:pt idx="20">
                  <c:v>10</c:v>
                </c:pt>
                <c:pt idx="21">
                  <c:v>10.333333333333334</c:v>
                </c:pt>
                <c:pt idx="22">
                  <c:v>11</c:v>
                </c:pt>
                <c:pt idx="23">
                  <c:v>10.333333333333334</c:v>
                </c:pt>
                <c:pt idx="24">
                  <c:v>10.666666666666666</c:v>
                </c:pt>
                <c:pt idx="25">
                  <c:v>10</c:v>
                </c:pt>
                <c:pt idx="26">
                  <c:v>10.666666666666666</c:v>
                </c:pt>
                <c:pt idx="27">
                  <c:v>10</c:v>
                </c:pt>
                <c:pt idx="28">
                  <c:v>10.666666666666666</c:v>
                </c:pt>
                <c:pt idx="29">
                  <c:v>10</c:v>
                </c:pt>
                <c:pt idx="30">
                  <c:v>10</c:v>
                </c:pt>
                <c:pt idx="31">
                  <c:v>10.333333333333334</c:v>
                </c:pt>
                <c:pt idx="32">
                  <c:v>10</c:v>
                </c:pt>
                <c:pt idx="33">
                  <c:v>10.666666666666666</c:v>
                </c:pt>
                <c:pt idx="34">
                  <c:v>10.333333333333334</c:v>
                </c:pt>
                <c:pt idx="35">
                  <c:v>10.666666666666666</c:v>
                </c:pt>
                <c:pt idx="36">
                  <c:v>10</c:v>
                </c:pt>
                <c:pt idx="37">
                  <c:v>10.333333333333334</c:v>
                </c:pt>
                <c:pt idx="38">
                  <c:v>10.333333333333334</c:v>
                </c:pt>
                <c:pt idx="39">
                  <c:v>10.666666666666666</c:v>
                </c:pt>
                <c:pt idx="40">
                  <c:v>10.666666666666666</c:v>
                </c:pt>
                <c:pt idx="41">
                  <c:v>9.6666666666666661</c:v>
                </c:pt>
                <c:pt idx="42">
                  <c:v>10.666666666666666</c:v>
                </c:pt>
                <c:pt idx="43">
                  <c:v>10.666666666666666</c:v>
                </c:pt>
                <c:pt idx="44">
                  <c:v>10.666666666666666</c:v>
                </c:pt>
                <c:pt idx="45">
                  <c:v>10.333333333333334</c:v>
                </c:pt>
                <c:pt idx="46">
                  <c:v>10</c:v>
                </c:pt>
                <c:pt idx="47">
                  <c:v>11</c:v>
                </c:pt>
                <c:pt idx="48">
                  <c:v>11</c:v>
                </c:pt>
                <c:pt idx="49">
                  <c:v>10.666666666666666</c:v>
                </c:pt>
                <c:pt idx="50">
                  <c:v>11</c:v>
                </c:pt>
                <c:pt idx="51">
                  <c:v>10.333333333333334</c:v>
                </c:pt>
                <c:pt idx="52">
                  <c:v>11</c:v>
                </c:pt>
                <c:pt idx="53">
                  <c:v>10.666666666666666</c:v>
                </c:pt>
                <c:pt idx="54">
                  <c:v>10.666666666666666</c:v>
                </c:pt>
                <c:pt idx="55">
                  <c:v>11.333333333333334</c:v>
                </c:pt>
                <c:pt idx="56">
                  <c:v>10.666666666666666</c:v>
                </c:pt>
                <c:pt idx="57">
                  <c:v>10.666666666666666</c:v>
                </c:pt>
                <c:pt idx="58">
                  <c:v>10.666666666666666</c:v>
                </c:pt>
                <c:pt idx="59">
                  <c:v>11.333333333333334</c:v>
                </c:pt>
                <c:pt idx="60">
                  <c:v>11</c:v>
                </c:pt>
                <c:pt idx="61">
                  <c:v>11.333333333333334</c:v>
                </c:pt>
                <c:pt idx="62">
                  <c:v>11.333333333333334</c:v>
                </c:pt>
                <c:pt idx="63">
                  <c:v>11.666666666666666</c:v>
                </c:pt>
                <c:pt idx="64">
                  <c:v>11.666666666666666</c:v>
                </c:pt>
                <c:pt idx="65">
                  <c:v>11.666666666666666</c:v>
                </c:pt>
                <c:pt idx="66">
                  <c:v>12</c:v>
                </c:pt>
                <c:pt idx="67">
                  <c:v>11.333333333333334</c:v>
                </c:pt>
                <c:pt idx="68">
                  <c:v>12.333333333333334</c:v>
                </c:pt>
                <c:pt idx="69">
                  <c:v>12</c:v>
                </c:pt>
                <c:pt idx="70">
                  <c:v>12.333333333333334</c:v>
                </c:pt>
                <c:pt idx="71">
                  <c:v>12.666666666666666</c:v>
                </c:pt>
                <c:pt idx="72">
                  <c:v>13</c:v>
                </c:pt>
                <c:pt idx="73">
                  <c:v>13</c:v>
                </c:pt>
                <c:pt idx="74">
                  <c:v>14</c:v>
                </c:pt>
                <c:pt idx="75">
                  <c:v>14.333333333333334</c:v>
                </c:pt>
                <c:pt idx="76">
                  <c:v>13.666666666666666</c:v>
                </c:pt>
                <c:pt idx="77">
                  <c:v>14.333333333333334</c:v>
                </c:pt>
                <c:pt idx="78">
                  <c:v>14.333333333333334</c:v>
                </c:pt>
                <c:pt idx="79">
                  <c:v>15.333333333333334</c:v>
                </c:pt>
                <c:pt idx="80">
                  <c:v>15.333333333333334</c:v>
                </c:pt>
                <c:pt idx="81">
                  <c:v>15.333333333333334</c:v>
                </c:pt>
                <c:pt idx="82">
                  <c:v>17</c:v>
                </c:pt>
                <c:pt idx="83">
                  <c:v>16.333333333333332</c:v>
                </c:pt>
                <c:pt idx="84">
                  <c:v>17.333333333333332</c:v>
                </c:pt>
                <c:pt idx="85">
                  <c:v>18</c:v>
                </c:pt>
                <c:pt idx="86">
                  <c:v>17.666666666666668</c:v>
                </c:pt>
                <c:pt idx="87">
                  <c:v>19.666666666666668</c:v>
                </c:pt>
                <c:pt idx="88">
                  <c:v>19.666666666666668</c:v>
                </c:pt>
                <c:pt idx="89">
                  <c:v>20</c:v>
                </c:pt>
                <c:pt idx="90">
                  <c:v>21.666666666666668</c:v>
                </c:pt>
                <c:pt idx="91">
                  <c:v>22.333333333333332</c:v>
                </c:pt>
                <c:pt idx="92">
                  <c:v>23.333333333333332</c:v>
                </c:pt>
                <c:pt idx="93">
                  <c:v>24</c:v>
                </c:pt>
                <c:pt idx="94">
                  <c:v>25</c:v>
                </c:pt>
                <c:pt idx="95">
                  <c:v>26</c:v>
                </c:pt>
                <c:pt idx="96">
                  <c:v>27</c:v>
                </c:pt>
                <c:pt idx="97">
                  <c:v>28.666666666666668</c:v>
                </c:pt>
                <c:pt idx="98">
                  <c:v>30.333333333333332</c:v>
                </c:pt>
                <c:pt idx="99">
                  <c:v>31</c:v>
                </c:pt>
                <c:pt idx="100">
                  <c:v>32.333333333333336</c:v>
                </c:pt>
                <c:pt idx="101">
                  <c:v>33.666666666666664</c:v>
                </c:pt>
                <c:pt idx="102">
                  <c:v>35.666666666666664</c:v>
                </c:pt>
                <c:pt idx="103">
                  <c:v>37</c:v>
                </c:pt>
                <c:pt idx="104">
                  <c:v>39</c:v>
                </c:pt>
                <c:pt idx="105">
                  <c:v>40.666666666666664</c:v>
                </c:pt>
                <c:pt idx="106">
                  <c:v>42.666666666666664</c:v>
                </c:pt>
                <c:pt idx="107">
                  <c:v>43.666666666666664</c:v>
                </c:pt>
                <c:pt idx="108">
                  <c:v>45.666666666666664</c:v>
                </c:pt>
                <c:pt idx="109">
                  <c:v>48.666666666666664</c:v>
                </c:pt>
                <c:pt idx="110">
                  <c:v>50.666666666666664</c:v>
                </c:pt>
                <c:pt idx="111">
                  <c:v>52.333333333333336</c:v>
                </c:pt>
                <c:pt idx="112">
                  <c:v>54.666666666666664</c:v>
                </c:pt>
                <c:pt idx="113">
                  <c:v>58</c:v>
                </c:pt>
                <c:pt idx="114">
                  <c:v>60.333333333333336</c:v>
                </c:pt>
                <c:pt idx="115">
                  <c:v>61.333333333333336</c:v>
                </c:pt>
                <c:pt idx="116">
                  <c:v>64.666666666666671</c:v>
                </c:pt>
                <c:pt idx="117">
                  <c:v>68</c:v>
                </c:pt>
                <c:pt idx="118">
                  <c:v>70</c:v>
                </c:pt>
                <c:pt idx="119">
                  <c:v>72.666666666666671</c:v>
                </c:pt>
                <c:pt idx="120">
                  <c:v>75.333333333333329</c:v>
                </c:pt>
                <c:pt idx="121">
                  <c:v>79.333333333333329</c:v>
                </c:pt>
                <c:pt idx="122">
                  <c:v>80.333333333333329</c:v>
                </c:pt>
                <c:pt idx="123">
                  <c:v>83</c:v>
                </c:pt>
                <c:pt idx="124">
                  <c:v>87.333333333333329</c:v>
                </c:pt>
                <c:pt idx="125">
                  <c:v>89.333333333333329</c:v>
                </c:pt>
                <c:pt idx="126">
                  <c:v>91.333333333333329</c:v>
                </c:pt>
                <c:pt idx="127">
                  <c:v>93.666666666666671</c:v>
                </c:pt>
                <c:pt idx="128">
                  <c:v>97</c:v>
                </c:pt>
                <c:pt idx="129">
                  <c:v>100.33333333333333</c:v>
                </c:pt>
                <c:pt idx="130">
                  <c:v>100.66666666666667</c:v>
                </c:pt>
                <c:pt idx="131">
                  <c:v>104</c:v>
                </c:pt>
                <c:pt idx="132">
                  <c:v>105</c:v>
                </c:pt>
                <c:pt idx="133">
                  <c:v>107</c:v>
                </c:pt>
                <c:pt idx="134">
                  <c:v>109</c:v>
                </c:pt>
                <c:pt idx="135">
                  <c:v>109.33333333333333</c:v>
                </c:pt>
                <c:pt idx="136">
                  <c:v>111.66666666666667</c:v>
                </c:pt>
                <c:pt idx="137">
                  <c:v>114</c:v>
                </c:pt>
                <c:pt idx="138">
                  <c:v>114</c:v>
                </c:pt>
                <c:pt idx="139">
                  <c:v>114.33333333333333</c:v>
                </c:pt>
                <c:pt idx="140">
                  <c:v>115.66666666666667</c:v>
                </c:pt>
                <c:pt idx="141">
                  <c:v>113.66666666666667</c:v>
                </c:pt>
                <c:pt idx="142">
                  <c:v>114</c:v>
                </c:pt>
                <c:pt idx="143">
                  <c:v>115.66666666666667</c:v>
                </c:pt>
                <c:pt idx="144">
                  <c:v>113.66666666666667</c:v>
                </c:pt>
                <c:pt idx="145">
                  <c:v>114</c:v>
                </c:pt>
                <c:pt idx="146">
                  <c:v>113</c:v>
                </c:pt>
                <c:pt idx="147">
                  <c:v>110.66666666666667</c:v>
                </c:pt>
                <c:pt idx="148">
                  <c:v>109</c:v>
                </c:pt>
                <c:pt idx="149">
                  <c:v>108.33333333333333</c:v>
                </c:pt>
                <c:pt idx="150">
                  <c:v>105</c:v>
                </c:pt>
                <c:pt idx="151">
                  <c:v>102.33333333333333</c:v>
                </c:pt>
                <c:pt idx="152">
                  <c:v>101.66666666666667</c:v>
                </c:pt>
                <c:pt idx="153">
                  <c:v>98.666666666666671</c:v>
                </c:pt>
                <c:pt idx="154">
                  <c:v>96</c:v>
                </c:pt>
                <c:pt idx="155">
                  <c:v>93.333333333333329</c:v>
                </c:pt>
                <c:pt idx="156">
                  <c:v>91.333333333333329</c:v>
                </c:pt>
                <c:pt idx="157">
                  <c:v>88</c:v>
                </c:pt>
                <c:pt idx="158">
                  <c:v>85.666666666666671</c:v>
                </c:pt>
                <c:pt idx="159">
                  <c:v>81.666666666666671</c:v>
                </c:pt>
                <c:pt idx="160">
                  <c:v>79</c:v>
                </c:pt>
                <c:pt idx="161">
                  <c:v>75.333333333333329</c:v>
                </c:pt>
                <c:pt idx="162">
                  <c:v>73.666666666666671</c:v>
                </c:pt>
                <c:pt idx="163">
                  <c:v>69.666666666666671</c:v>
                </c:pt>
                <c:pt idx="164">
                  <c:v>66.666666666666671</c:v>
                </c:pt>
                <c:pt idx="165">
                  <c:v>65.333333333333329</c:v>
                </c:pt>
                <c:pt idx="166">
                  <c:v>61.666666666666664</c:v>
                </c:pt>
                <c:pt idx="167">
                  <c:v>58.666666666666664</c:v>
                </c:pt>
                <c:pt idx="168">
                  <c:v>57</c:v>
                </c:pt>
                <c:pt idx="169">
                  <c:v>54.333333333333336</c:v>
                </c:pt>
                <c:pt idx="170">
                  <c:v>52</c:v>
                </c:pt>
                <c:pt idx="171">
                  <c:v>50.333333333333336</c:v>
                </c:pt>
                <c:pt idx="172">
                  <c:v>47.333333333333336</c:v>
                </c:pt>
                <c:pt idx="173">
                  <c:v>45.666666666666664</c:v>
                </c:pt>
                <c:pt idx="174">
                  <c:v>43</c:v>
                </c:pt>
                <c:pt idx="175">
                  <c:v>41.333333333333336</c:v>
                </c:pt>
                <c:pt idx="176">
                  <c:v>39.666666666666664</c:v>
                </c:pt>
                <c:pt idx="177">
                  <c:v>38.333333333333336</c:v>
                </c:pt>
                <c:pt idx="178">
                  <c:v>37.333333333333336</c:v>
                </c:pt>
                <c:pt idx="179">
                  <c:v>35.666666666666664</c:v>
                </c:pt>
                <c:pt idx="180">
                  <c:v>34.333333333333336</c:v>
                </c:pt>
                <c:pt idx="181">
                  <c:v>33.333333333333336</c:v>
                </c:pt>
                <c:pt idx="182">
                  <c:v>33.333333333333336</c:v>
                </c:pt>
                <c:pt idx="183">
                  <c:v>31.666666666666668</c:v>
                </c:pt>
                <c:pt idx="184">
                  <c:v>31</c:v>
                </c:pt>
                <c:pt idx="185">
                  <c:v>30.333333333333332</c:v>
                </c:pt>
                <c:pt idx="186">
                  <c:v>30.666666666666668</c:v>
                </c:pt>
                <c:pt idx="187">
                  <c:v>29.666666666666668</c:v>
                </c:pt>
                <c:pt idx="188">
                  <c:v>30</c:v>
                </c:pt>
                <c:pt idx="189">
                  <c:v>30</c:v>
                </c:pt>
                <c:pt idx="190">
                  <c:v>30.333333333333332</c:v>
                </c:pt>
                <c:pt idx="191">
                  <c:v>29.666666666666668</c:v>
                </c:pt>
                <c:pt idx="192">
                  <c:v>30.333333333333332</c:v>
                </c:pt>
                <c:pt idx="193">
                  <c:v>30</c:v>
                </c:pt>
                <c:pt idx="194">
                  <c:v>30</c:v>
                </c:pt>
                <c:pt idx="195">
                  <c:v>31.333333333333332</c:v>
                </c:pt>
                <c:pt idx="196">
                  <c:v>30.333333333333332</c:v>
                </c:pt>
                <c:pt idx="197">
                  <c:v>31</c:v>
                </c:pt>
                <c:pt idx="198">
                  <c:v>31.333333333333332</c:v>
                </c:pt>
                <c:pt idx="199">
                  <c:v>32</c:v>
                </c:pt>
                <c:pt idx="200">
                  <c:v>32.666666666666664</c:v>
                </c:pt>
                <c:pt idx="201">
                  <c:v>33.333333333333336</c:v>
                </c:pt>
                <c:pt idx="202">
                  <c:v>33.333333333333336</c:v>
                </c:pt>
                <c:pt idx="203">
                  <c:v>34.333333333333336</c:v>
                </c:pt>
                <c:pt idx="204">
                  <c:v>35.666666666666664</c:v>
                </c:pt>
                <c:pt idx="205">
                  <c:v>35.666666666666664</c:v>
                </c:pt>
                <c:pt idx="206">
                  <c:v>37</c:v>
                </c:pt>
                <c:pt idx="207">
                  <c:v>36</c:v>
                </c:pt>
                <c:pt idx="208">
                  <c:v>37.666666666666664</c:v>
                </c:pt>
                <c:pt idx="209">
                  <c:v>38.333333333333336</c:v>
                </c:pt>
                <c:pt idx="210">
                  <c:v>40</c:v>
                </c:pt>
                <c:pt idx="211">
                  <c:v>40.333333333333336</c:v>
                </c:pt>
                <c:pt idx="212">
                  <c:v>41</c:v>
                </c:pt>
                <c:pt idx="213">
                  <c:v>41.666666666666664</c:v>
                </c:pt>
                <c:pt idx="214">
                  <c:v>42</c:v>
                </c:pt>
                <c:pt idx="215">
                  <c:v>44.333333333333336</c:v>
                </c:pt>
                <c:pt idx="216">
                  <c:v>46</c:v>
                </c:pt>
                <c:pt idx="217">
                  <c:v>46.333333333333336</c:v>
                </c:pt>
                <c:pt idx="218">
                  <c:v>47.333333333333336</c:v>
                </c:pt>
                <c:pt idx="219">
                  <c:v>49.333333333333336</c:v>
                </c:pt>
                <c:pt idx="220">
                  <c:v>51</c:v>
                </c:pt>
                <c:pt idx="221">
                  <c:v>51.666666666666664</c:v>
                </c:pt>
                <c:pt idx="222">
                  <c:v>53.333333333333336</c:v>
                </c:pt>
                <c:pt idx="223">
                  <c:v>54</c:v>
                </c:pt>
                <c:pt idx="224">
                  <c:v>56.333333333333336</c:v>
                </c:pt>
                <c:pt idx="225">
                  <c:v>56.666666666666664</c:v>
                </c:pt>
                <c:pt idx="226">
                  <c:v>59.666666666666664</c:v>
                </c:pt>
                <c:pt idx="227">
                  <c:v>61</c:v>
                </c:pt>
                <c:pt idx="228">
                  <c:v>64</c:v>
                </c:pt>
                <c:pt idx="229">
                  <c:v>65.333333333333329</c:v>
                </c:pt>
                <c:pt idx="230">
                  <c:v>67.666666666666671</c:v>
                </c:pt>
                <c:pt idx="231">
                  <c:v>70.333333333333329</c:v>
                </c:pt>
                <c:pt idx="232">
                  <c:v>72.666666666666671</c:v>
                </c:pt>
                <c:pt idx="233">
                  <c:v>75</c:v>
                </c:pt>
                <c:pt idx="234">
                  <c:v>77.333333333333329</c:v>
                </c:pt>
                <c:pt idx="235">
                  <c:v>79</c:v>
                </c:pt>
                <c:pt idx="236">
                  <c:v>81</c:v>
                </c:pt>
                <c:pt idx="237">
                  <c:v>84.666666666666671</c:v>
                </c:pt>
                <c:pt idx="238">
                  <c:v>86.666666666666671</c:v>
                </c:pt>
                <c:pt idx="239">
                  <c:v>91</c:v>
                </c:pt>
                <c:pt idx="240">
                  <c:v>94</c:v>
                </c:pt>
                <c:pt idx="241">
                  <c:v>95.666666666666671</c:v>
                </c:pt>
                <c:pt idx="242">
                  <c:v>101.33333333333333</c:v>
                </c:pt>
                <c:pt idx="243">
                  <c:v>102.66666666666667</c:v>
                </c:pt>
                <c:pt idx="244">
                  <c:v>108</c:v>
                </c:pt>
                <c:pt idx="245">
                  <c:v>109.33333333333333</c:v>
                </c:pt>
                <c:pt idx="246">
                  <c:v>114.66666666666667</c:v>
                </c:pt>
                <c:pt idx="247">
                  <c:v>117.33333333333333</c:v>
                </c:pt>
                <c:pt idx="248">
                  <c:v>121.33333333333333</c:v>
                </c:pt>
                <c:pt idx="249">
                  <c:v>123.66666666666667</c:v>
                </c:pt>
                <c:pt idx="250">
                  <c:v>129.66666666666666</c:v>
                </c:pt>
                <c:pt idx="251">
                  <c:v>134.66666666666666</c:v>
                </c:pt>
                <c:pt idx="252">
                  <c:v>139.33333333333334</c:v>
                </c:pt>
                <c:pt idx="253">
                  <c:v>143</c:v>
                </c:pt>
                <c:pt idx="254">
                  <c:v>150</c:v>
                </c:pt>
                <c:pt idx="255">
                  <c:v>154.33333333333334</c:v>
                </c:pt>
                <c:pt idx="256">
                  <c:v>160</c:v>
                </c:pt>
                <c:pt idx="257">
                  <c:v>166</c:v>
                </c:pt>
                <c:pt idx="258">
                  <c:v>170.33333333333334</c:v>
                </c:pt>
                <c:pt idx="259">
                  <c:v>176</c:v>
                </c:pt>
                <c:pt idx="260">
                  <c:v>183.33333333333334</c:v>
                </c:pt>
                <c:pt idx="261">
                  <c:v>190.33333333333334</c:v>
                </c:pt>
                <c:pt idx="262">
                  <c:v>195.33333333333334</c:v>
                </c:pt>
                <c:pt idx="263">
                  <c:v>203.66666666666666</c:v>
                </c:pt>
                <c:pt idx="264">
                  <c:v>212.33333333333334</c:v>
                </c:pt>
                <c:pt idx="265">
                  <c:v>217</c:v>
                </c:pt>
                <c:pt idx="266">
                  <c:v>225.66666666666666</c:v>
                </c:pt>
                <c:pt idx="267">
                  <c:v>233.66666666666666</c:v>
                </c:pt>
                <c:pt idx="268">
                  <c:v>243</c:v>
                </c:pt>
                <c:pt idx="269">
                  <c:v>251.66666666666666</c:v>
                </c:pt>
                <c:pt idx="270">
                  <c:v>264</c:v>
                </c:pt>
                <c:pt idx="271">
                  <c:v>274</c:v>
                </c:pt>
                <c:pt idx="272">
                  <c:v>285.33333333333331</c:v>
                </c:pt>
                <c:pt idx="273">
                  <c:v>299.66666666666669</c:v>
                </c:pt>
                <c:pt idx="274">
                  <c:v>315</c:v>
                </c:pt>
                <c:pt idx="275">
                  <c:v>331.66666666666669</c:v>
                </c:pt>
                <c:pt idx="276">
                  <c:v>344.66666666666669</c:v>
                </c:pt>
                <c:pt idx="277">
                  <c:v>363</c:v>
                </c:pt>
                <c:pt idx="278">
                  <c:v>375.33333333333331</c:v>
                </c:pt>
                <c:pt idx="279">
                  <c:v>392</c:v>
                </c:pt>
                <c:pt idx="280">
                  <c:v>409.33333333333331</c:v>
                </c:pt>
                <c:pt idx="281">
                  <c:v>429.33333333333331</c:v>
                </c:pt>
                <c:pt idx="282">
                  <c:v>451</c:v>
                </c:pt>
                <c:pt idx="283">
                  <c:v>469.33333333333331</c:v>
                </c:pt>
                <c:pt idx="284">
                  <c:v>490.66666666666669</c:v>
                </c:pt>
                <c:pt idx="285">
                  <c:v>513</c:v>
                </c:pt>
                <c:pt idx="286">
                  <c:v>535.33333333333337</c:v>
                </c:pt>
                <c:pt idx="287">
                  <c:v>563</c:v>
                </c:pt>
                <c:pt idx="288">
                  <c:v>588.33333333333337</c:v>
                </c:pt>
                <c:pt idx="289">
                  <c:v>615.33333333333337</c:v>
                </c:pt>
                <c:pt idx="290">
                  <c:v>643</c:v>
                </c:pt>
                <c:pt idx="291">
                  <c:v>676.66666666666663</c:v>
                </c:pt>
                <c:pt idx="292">
                  <c:v>711.66666666666663</c:v>
                </c:pt>
                <c:pt idx="293">
                  <c:v>741.33333333333337</c:v>
                </c:pt>
                <c:pt idx="294">
                  <c:v>779.66666666666663</c:v>
                </c:pt>
                <c:pt idx="295">
                  <c:v>817</c:v>
                </c:pt>
                <c:pt idx="296">
                  <c:v>853.33333333333337</c:v>
                </c:pt>
                <c:pt idx="297">
                  <c:v>901</c:v>
                </c:pt>
                <c:pt idx="298">
                  <c:v>944</c:v>
                </c:pt>
                <c:pt idx="299">
                  <c:v>992</c:v>
                </c:pt>
                <c:pt idx="300">
                  <c:v>1045.6666666666667</c:v>
                </c:pt>
                <c:pt idx="301">
                  <c:v>1097</c:v>
                </c:pt>
                <c:pt idx="302">
                  <c:v>1153.6666666666667</c:v>
                </c:pt>
                <c:pt idx="303">
                  <c:v>1207</c:v>
                </c:pt>
                <c:pt idx="304">
                  <c:v>1269.3333333333333</c:v>
                </c:pt>
                <c:pt idx="305">
                  <c:v>1334.6666666666667</c:v>
                </c:pt>
                <c:pt idx="306">
                  <c:v>1402</c:v>
                </c:pt>
                <c:pt idx="307">
                  <c:v>1470.3333333333333</c:v>
                </c:pt>
                <c:pt idx="308">
                  <c:v>1549</c:v>
                </c:pt>
                <c:pt idx="309">
                  <c:v>1631.6666666666667</c:v>
                </c:pt>
                <c:pt idx="310">
                  <c:v>1709</c:v>
                </c:pt>
                <c:pt idx="311">
                  <c:v>1790.3333333333333</c:v>
                </c:pt>
                <c:pt idx="312">
                  <c:v>1885</c:v>
                </c:pt>
                <c:pt idx="313">
                  <c:v>1974</c:v>
                </c:pt>
                <c:pt idx="314">
                  <c:v>2070.6666666666665</c:v>
                </c:pt>
                <c:pt idx="315">
                  <c:v>2178.3333333333335</c:v>
                </c:pt>
                <c:pt idx="316">
                  <c:v>2293.6666666666665</c:v>
                </c:pt>
                <c:pt idx="317">
                  <c:v>2411.3333333333335</c:v>
                </c:pt>
                <c:pt idx="318">
                  <c:v>2535.3333333333335</c:v>
                </c:pt>
                <c:pt idx="319">
                  <c:v>2667.3333333333335</c:v>
                </c:pt>
                <c:pt idx="320">
                  <c:v>2792.6666666666665</c:v>
                </c:pt>
                <c:pt idx="321">
                  <c:v>2941</c:v>
                </c:pt>
                <c:pt idx="322">
                  <c:v>3088.3333333333335</c:v>
                </c:pt>
                <c:pt idx="323">
                  <c:v>3238.6666666666665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5648928"/>
        <c:axId val="175649488"/>
        <c:extLst>
          <c:ext xmlns:c15="http://schemas.microsoft.com/office/drawing/2012/chart" uri="{02D57815-91ED-43cb-92C2-25804820EDAC}">
            <c15:filteredScatterSeries>
              <c15:ser>
                <c:idx val="3"/>
                <c:order val="3"/>
                <c:tx>
                  <c:strRef>
                    <c:extLst>
                      <c:ext uri="{02D57815-91ED-43cb-92C2-25804820EDAC}">
                        <c15:formulaRef>
                          <c15:sqref>'10 мЗв Цезий'!$G$1</c15:sqref>
                        </c15:formulaRef>
                      </c:ext>
                    </c:extLst>
                    <c:strCache>
                      <c:ptCount val="1"/>
                      <c:pt idx="0">
                        <c:v>ТЛД-GN</c:v>
                      </c:pt>
                    </c:strCache>
                  </c:strRef>
                </c:tx>
                <c:spPr>
                  <a:ln w="19050" cap="rnd">
                    <a:solidFill>
                      <a:schemeClr val="accent2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>
                      <c:ext uri="{02D57815-91ED-43cb-92C2-25804820EDAC}">
                        <c15:formulaRef>
                          <c15:sqref>'10 мЗв Цезий'!$G$3:$G$326</c15:sqref>
                        </c15:formulaRef>
                      </c:ext>
                    </c:extLst>
                    <c:numCache>
                      <c:formatCode>0.00</c:formatCode>
                      <c:ptCount val="324"/>
                      <c:pt idx="0">
                        <c:v>48.066666666666663</c:v>
                      </c:pt>
                      <c:pt idx="1">
                        <c:v>48.266666666666673</c:v>
                      </c:pt>
                      <c:pt idx="2">
                        <c:v>48.466666666666661</c:v>
                      </c:pt>
                      <c:pt idx="3">
                        <c:v>48.633333333333333</c:v>
                      </c:pt>
                      <c:pt idx="4">
                        <c:v>48.800000000000004</c:v>
                      </c:pt>
                      <c:pt idx="5">
                        <c:v>49</c:v>
                      </c:pt>
                      <c:pt idx="6">
                        <c:v>49.233333333333327</c:v>
                      </c:pt>
                      <c:pt idx="7">
                        <c:v>49.4</c:v>
                      </c:pt>
                      <c:pt idx="8">
                        <c:v>49.666666666666664</c:v>
                      </c:pt>
                      <c:pt idx="9">
                        <c:v>49.933333333333337</c:v>
                      </c:pt>
                      <c:pt idx="10">
                        <c:v>50.233333333333327</c:v>
                      </c:pt>
                      <c:pt idx="11">
                        <c:v>50.533333333333339</c:v>
                      </c:pt>
                      <c:pt idx="12">
                        <c:v>50.933333333333337</c:v>
                      </c:pt>
                      <c:pt idx="13">
                        <c:v>51.333333333333336</c:v>
                      </c:pt>
                      <c:pt idx="14">
                        <c:v>51.833333333333336</c:v>
                      </c:pt>
                      <c:pt idx="15">
                        <c:v>52.366666666666667</c:v>
                      </c:pt>
                      <c:pt idx="16">
                        <c:v>52.933333333333337</c:v>
                      </c:pt>
                      <c:pt idx="17">
                        <c:v>53.633333333333333</c:v>
                      </c:pt>
                      <c:pt idx="18">
                        <c:v>54.333333333333336</c:v>
                      </c:pt>
                      <c:pt idx="19">
                        <c:v>55.066666666666663</c:v>
                      </c:pt>
                      <c:pt idx="20">
                        <c:v>55.833333333333336</c:v>
                      </c:pt>
                      <c:pt idx="21">
                        <c:v>56.699999999999996</c:v>
                      </c:pt>
                      <c:pt idx="22">
                        <c:v>57.566666666666663</c:v>
                      </c:pt>
                      <c:pt idx="23">
                        <c:v>58.5</c:v>
                      </c:pt>
                      <c:pt idx="24">
                        <c:v>59.466666666666669</c:v>
                      </c:pt>
                      <c:pt idx="25">
                        <c:v>60.433333333333337</c:v>
                      </c:pt>
                      <c:pt idx="26">
                        <c:v>61.433333333333337</c:v>
                      </c:pt>
                      <c:pt idx="27">
                        <c:v>62.433333333333337</c:v>
                      </c:pt>
                      <c:pt idx="28">
                        <c:v>63.5</c:v>
                      </c:pt>
                      <c:pt idx="29">
                        <c:v>64.566666666666663</c:v>
                      </c:pt>
                      <c:pt idx="30">
                        <c:v>65.63333333333334</c:v>
                      </c:pt>
                      <c:pt idx="31">
                        <c:v>66.833333333333329</c:v>
                      </c:pt>
                      <c:pt idx="32">
                        <c:v>67.899999999999991</c:v>
                      </c:pt>
                      <c:pt idx="33">
                        <c:v>68.966666666666654</c:v>
                      </c:pt>
                      <c:pt idx="34">
                        <c:v>70.066666666666677</c:v>
                      </c:pt>
                      <c:pt idx="35">
                        <c:v>71.166666666666671</c:v>
                      </c:pt>
                      <c:pt idx="36">
                        <c:v>72.233333333333334</c:v>
                      </c:pt>
                      <c:pt idx="37">
                        <c:v>73.266666666666666</c:v>
                      </c:pt>
                      <c:pt idx="38">
                        <c:v>74.366666666666674</c:v>
                      </c:pt>
                      <c:pt idx="39">
                        <c:v>75.433333333333337</c:v>
                      </c:pt>
                      <c:pt idx="40">
                        <c:v>76.433333333333337</c:v>
                      </c:pt>
                      <c:pt idx="41">
                        <c:v>77.533333333333331</c:v>
                      </c:pt>
                      <c:pt idx="42">
                        <c:v>78.533333333333331</c:v>
                      </c:pt>
                      <c:pt idx="43">
                        <c:v>79.63333333333334</c:v>
                      </c:pt>
                      <c:pt idx="44">
                        <c:v>80.63333333333334</c:v>
                      </c:pt>
                      <c:pt idx="45">
                        <c:v>81.7</c:v>
                      </c:pt>
                      <c:pt idx="46">
                        <c:v>82.7</c:v>
                      </c:pt>
                      <c:pt idx="47">
                        <c:v>83.7</c:v>
                      </c:pt>
                      <c:pt idx="48">
                        <c:v>84.766666666666666</c:v>
                      </c:pt>
                      <c:pt idx="49">
                        <c:v>85.8</c:v>
                      </c:pt>
                      <c:pt idx="50">
                        <c:v>86.8</c:v>
                      </c:pt>
                      <c:pt idx="51">
                        <c:v>87.8</c:v>
                      </c:pt>
                      <c:pt idx="52">
                        <c:v>88.833333333333329</c:v>
                      </c:pt>
                      <c:pt idx="53">
                        <c:v>89.866666666666674</c:v>
                      </c:pt>
                      <c:pt idx="54">
                        <c:v>90.866666666666674</c:v>
                      </c:pt>
                      <c:pt idx="55">
                        <c:v>91.866666666666674</c:v>
                      </c:pt>
                      <c:pt idx="56">
                        <c:v>92.899999999999991</c:v>
                      </c:pt>
                      <c:pt idx="57">
                        <c:v>93.933333333333337</c:v>
                      </c:pt>
                      <c:pt idx="58">
                        <c:v>94.933333333333337</c:v>
                      </c:pt>
                      <c:pt idx="59">
                        <c:v>95.966666666666654</c:v>
                      </c:pt>
                      <c:pt idx="60">
                        <c:v>97.033333333333346</c:v>
                      </c:pt>
                      <c:pt idx="61">
                        <c:v>98.033333333333346</c:v>
                      </c:pt>
                      <c:pt idx="62">
                        <c:v>99.066666666666663</c:v>
                      </c:pt>
                      <c:pt idx="63">
                        <c:v>100.10000000000001</c:v>
                      </c:pt>
                      <c:pt idx="64">
                        <c:v>101.10000000000001</c:v>
                      </c:pt>
                      <c:pt idx="65">
                        <c:v>102.10000000000001</c:v>
                      </c:pt>
                      <c:pt idx="66">
                        <c:v>103.06666666666666</c:v>
                      </c:pt>
                      <c:pt idx="67">
                        <c:v>104.06666666666666</c:v>
                      </c:pt>
                      <c:pt idx="68">
                        <c:v>105.06666666666666</c:v>
                      </c:pt>
                      <c:pt idx="69">
                        <c:v>106.06666666666666</c:v>
                      </c:pt>
                      <c:pt idx="70">
                        <c:v>107.06666666666666</c:v>
                      </c:pt>
                      <c:pt idx="71">
                        <c:v>108.06666666666666</c:v>
                      </c:pt>
                      <c:pt idx="72">
                        <c:v>109.03333333333335</c:v>
                      </c:pt>
                      <c:pt idx="73">
                        <c:v>110.06666666666666</c:v>
                      </c:pt>
                      <c:pt idx="74">
                        <c:v>111.06666666666666</c:v>
                      </c:pt>
                      <c:pt idx="75">
                        <c:v>112.06666666666666</c:v>
                      </c:pt>
                      <c:pt idx="76">
                        <c:v>113.06666666666666</c:v>
                      </c:pt>
                      <c:pt idx="77">
                        <c:v>114.06666666666666</c:v>
                      </c:pt>
                      <c:pt idx="78">
                        <c:v>115.06666666666666</c:v>
                      </c:pt>
                      <c:pt idx="79">
                        <c:v>116.06666666666666</c:v>
                      </c:pt>
                      <c:pt idx="80">
                        <c:v>117.03333333333335</c:v>
                      </c:pt>
                      <c:pt idx="81">
                        <c:v>118.13333333333333</c:v>
                      </c:pt>
                      <c:pt idx="82">
                        <c:v>119.13333333333333</c:v>
                      </c:pt>
                      <c:pt idx="83">
                        <c:v>120.13333333333333</c:v>
                      </c:pt>
                      <c:pt idx="84">
                        <c:v>121.13333333333333</c:v>
                      </c:pt>
                      <c:pt idx="85">
                        <c:v>122.16666666666667</c:v>
                      </c:pt>
                      <c:pt idx="86">
                        <c:v>123.13333333333333</c:v>
                      </c:pt>
                      <c:pt idx="87">
                        <c:v>124.13333333333333</c:v>
                      </c:pt>
                      <c:pt idx="88">
                        <c:v>125.13333333333333</c:v>
                      </c:pt>
                      <c:pt idx="89">
                        <c:v>126.13333333333333</c:v>
                      </c:pt>
                      <c:pt idx="90">
                        <c:v>127.13333333333333</c:v>
                      </c:pt>
                      <c:pt idx="91">
                        <c:v>128.13333333333333</c:v>
                      </c:pt>
                      <c:pt idx="92">
                        <c:v>129.13333333333333</c:v>
                      </c:pt>
                      <c:pt idx="93">
                        <c:v>130.13333333333333</c:v>
                      </c:pt>
                      <c:pt idx="94">
                        <c:v>131.1</c:v>
                      </c:pt>
                      <c:pt idx="95">
                        <c:v>132.1</c:v>
                      </c:pt>
                      <c:pt idx="96">
                        <c:v>133.1</c:v>
                      </c:pt>
                      <c:pt idx="97">
                        <c:v>134.1</c:v>
                      </c:pt>
                      <c:pt idx="98">
                        <c:v>135.1</c:v>
                      </c:pt>
                      <c:pt idx="99">
                        <c:v>136.1</c:v>
                      </c:pt>
                      <c:pt idx="100">
                        <c:v>137.1</c:v>
                      </c:pt>
                      <c:pt idx="101">
                        <c:v>138.1</c:v>
                      </c:pt>
                      <c:pt idx="102">
                        <c:v>139.1</c:v>
                      </c:pt>
                      <c:pt idx="103">
                        <c:v>140.1</c:v>
                      </c:pt>
                      <c:pt idx="104">
                        <c:v>141.1</c:v>
                      </c:pt>
                      <c:pt idx="105">
                        <c:v>142.1</c:v>
                      </c:pt>
                      <c:pt idx="106">
                        <c:v>143.1</c:v>
                      </c:pt>
                      <c:pt idx="107">
                        <c:v>144.1</c:v>
                      </c:pt>
                      <c:pt idx="108">
                        <c:v>145.1</c:v>
                      </c:pt>
                      <c:pt idx="109">
                        <c:v>146.1</c:v>
                      </c:pt>
                      <c:pt idx="110">
                        <c:v>147.1</c:v>
                      </c:pt>
                      <c:pt idx="111">
                        <c:v>148.1</c:v>
                      </c:pt>
                      <c:pt idx="112">
                        <c:v>149.1</c:v>
                      </c:pt>
                      <c:pt idx="113">
                        <c:v>150.1</c:v>
                      </c:pt>
                      <c:pt idx="114">
                        <c:v>151.1</c:v>
                      </c:pt>
                      <c:pt idx="115">
                        <c:v>152.1</c:v>
                      </c:pt>
                      <c:pt idx="116">
                        <c:v>153.13333333333333</c:v>
                      </c:pt>
                      <c:pt idx="117">
                        <c:v>154.13333333333333</c:v>
                      </c:pt>
                      <c:pt idx="118">
                        <c:v>155.13333333333333</c:v>
                      </c:pt>
                      <c:pt idx="119">
                        <c:v>156.13333333333333</c:v>
                      </c:pt>
                      <c:pt idx="120">
                        <c:v>157.13333333333333</c:v>
                      </c:pt>
                      <c:pt idx="121">
                        <c:v>158.1</c:v>
                      </c:pt>
                      <c:pt idx="122">
                        <c:v>159.1</c:v>
                      </c:pt>
                      <c:pt idx="123">
                        <c:v>160.1</c:v>
                      </c:pt>
                      <c:pt idx="124">
                        <c:v>161.1</c:v>
                      </c:pt>
                      <c:pt idx="125">
                        <c:v>162.1</c:v>
                      </c:pt>
                      <c:pt idx="126">
                        <c:v>163.1</c:v>
                      </c:pt>
                      <c:pt idx="127">
                        <c:v>164.1</c:v>
                      </c:pt>
                      <c:pt idx="128">
                        <c:v>165.13333333333333</c:v>
                      </c:pt>
                      <c:pt idx="129">
                        <c:v>166.13333333333333</c:v>
                      </c:pt>
                      <c:pt idx="130">
                        <c:v>167.13333333333333</c:v>
                      </c:pt>
                      <c:pt idx="131">
                        <c:v>168.13333333333333</c:v>
                      </c:pt>
                      <c:pt idx="132">
                        <c:v>169.16666666666666</c:v>
                      </c:pt>
                      <c:pt idx="133">
                        <c:v>170.16666666666666</c:v>
                      </c:pt>
                      <c:pt idx="134">
                        <c:v>171.16666666666666</c:v>
                      </c:pt>
                      <c:pt idx="135">
                        <c:v>172.13333333333333</c:v>
                      </c:pt>
                      <c:pt idx="136">
                        <c:v>173.13333333333333</c:v>
                      </c:pt>
                      <c:pt idx="137">
                        <c:v>174.1</c:v>
                      </c:pt>
                      <c:pt idx="138">
                        <c:v>175.1</c:v>
                      </c:pt>
                      <c:pt idx="139">
                        <c:v>176.1</c:v>
                      </c:pt>
                      <c:pt idx="140">
                        <c:v>177.1</c:v>
                      </c:pt>
                      <c:pt idx="141">
                        <c:v>178.1</c:v>
                      </c:pt>
                      <c:pt idx="142">
                        <c:v>179.1</c:v>
                      </c:pt>
                      <c:pt idx="143">
                        <c:v>180.1</c:v>
                      </c:pt>
                      <c:pt idx="144">
                        <c:v>181.1</c:v>
                      </c:pt>
                      <c:pt idx="145">
                        <c:v>182.20000000000002</c:v>
                      </c:pt>
                      <c:pt idx="146">
                        <c:v>183.20000000000002</c:v>
                      </c:pt>
                      <c:pt idx="147">
                        <c:v>184.20000000000002</c:v>
                      </c:pt>
                      <c:pt idx="148">
                        <c:v>185.20000000000002</c:v>
                      </c:pt>
                      <c:pt idx="149">
                        <c:v>186.23333333333335</c:v>
                      </c:pt>
                      <c:pt idx="150">
                        <c:v>187.20000000000002</c:v>
                      </c:pt>
                      <c:pt idx="151">
                        <c:v>188.20000000000002</c:v>
                      </c:pt>
                      <c:pt idx="152">
                        <c:v>189.20000000000002</c:v>
                      </c:pt>
                      <c:pt idx="153">
                        <c:v>190.20000000000002</c:v>
                      </c:pt>
                      <c:pt idx="154">
                        <c:v>191.20000000000002</c:v>
                      </c:pt>
                      <c:pt idx="155">
                        <c:v>192.13333333333333</c:v>
                      </c:pt>
                      <c:pt idx="156">
                        <c:v>193.13333333333333</c:v>
                      </c:pt>
                      <c:pt idx="157">
                        <c:v>194.13333333333333</c:v>
                      </c:pt>
                      <c:pt idx="158">
                        <c:v>195.13333333333333</c:v>
                      </c:pt>
                      <c:pt idx="159">
                        <c:v>196.13333333333333</c:v>
                      </c:pt>
                      <c:pt idx="160">
                        <c:v>197.13333333333333</c:v>
                      </c:pt>
                      <c:pt idx="161">
                        <c:v>198.13333333333333</c:v>
                      </c:pt>
                      <c:pt idx="162">
                        <c:v>199.13333333333333</c:v>
                      </c:pt>
                      <c:pt idx="163">
                        <c:v>200.13333333333333</c:v>
                      </c:pt>
                      <c:pt idx="164">
                        <c:v>201.13333333333333</c:v>
                      </c:pt>
                      <c:pt idx="165">
                        <c:v>202.13333333333333</c:v>
                      </c:pt>
                      <c:pt idx="166">
                        <c:v>203.13333333333333</c:v>
                      </c:pt>
                      <c:pt idx="167">
                        <c:v>204.1</c:v>
                      </c:pt>
                      <c:pt idx="168">
                        <c:v>205.1</c:v>
                      </c:pt>
                      <c:pt idx="169">
                        <c:v>206.1</c:v>
                      </c:pt>
                      <c:pt idx="170">
                        <c:v>207.1</c:v>
                      </c:pt>
                      <c:pt idx="171">
                        <c:v>208.1</c:v>
                      </c:pt>
                      <c:pt idx="172">
                        <c:v>209.1</c:v>
                      </c:pt>
                      <c:pt idx="173">
                        <c:v>210.20000000000002</c:v>
                      </c:pt>
                      <c:pt idx="174">
                        <c:v>211.20000000000002</c:v>
                      </c:pt>
                      <c:pt idx="175">
                        <c:v>212.16666666666666</c:v>
                      </c:pt>
                      <c:pt idx="176">
                        <c:v>213.16666666666666</c:v>
                      </c:pt>
                      <c:pt idx="177">
                        <c:v>214.16666666666666</c:v>
                      </c:pt>
                      <c:pt idx="178">
                        <c:v>215.16666666666666</c:v>
                      </c:pt>
                      <c:pt idx="179">
                        <c:v>216.16666666666666</c:v>
                      </c:pt>
                      <c:pt idx="180">
                        <c:v>217.16666666666666</c:v>
                      </c:pt>
                      <c:pt idx="181">
                        <c:v>218.13333333333333</c:v>
                      </c:pt>
                      <c:pt idx="182">
                        <c:v>219.13333333333333</c:v>
                      </c:pt>
                      <c:pt idx="183">
                        <c:v>220.13333333333333</c:v>
                      </c:pt>
                      <c:pt idx="184">
                        <c:v>221.13333333333333</c:v>
                      </c:pt>
                      <c:pt idx="185">
                        <c:v>222.13333333333333</c:v>
                      </c:pt>
                      <c:pt idx="186">
                        <c:v>223.13333333333333</c:v>
                      </c:pt>
                      <c:pt idx="187">
                        <c:v>224.13333333333333</c:v>
                      </c:pt>
                      <c:pt idx="188">
                        <c:v>225.16666666666666</c:v>
                      </c:pt>
                      <c:pt idx="189">
                        <c:v>226.16666666666666</c:v>
                      </c:pt>
                      <c:pt idx="190">
                        <c:v>227.13333333333333</c:v>
                      </c:pt>
                      <c:pt idx="191">
                        <c:v>228.13333333333333</c:v>
                      </c:pt>
                      <c:pt idx="192">
                        <c:v>229.13333333333333</c:v>
                      </c:pt>
                      <c:pt idx="193">
                        <c:v>230.13333333333333</c:v>
                      </c:pt>
                      <c:pt idx="194">
                        <c:v>231.23333333333335</c:v>
                      </c:pt>
                      <c:pt idx="195">
                        <c:v>232.20000000000002</c:v>
                      </c:pt>
                      <c:pt idx="196">
                        <c:v>233.20000000000002</c:v>
                      </c:pt>
                      <c:pt idx="197">
                        <c:v>234.20000000000002</c:v>
                      </c:pt>
                      <c:pt idx="198">
                        <c:v>235.20000000000002</c:v>
                      </c:pt>
                      <c:pt idx="199">
                        <c:v>236.16666666666666</c:v>
                      </c:pt>
                      <c:pt idx="200">
                        <c:v>237.16666666666666</c:v>
                      </c:pt>
                      <c:pt idx="201">
                        <c:v>238.16666666666666</c:v>
                      </c:pt>
                      <c:pt idx="202">
                        <c:v>239.13333333333333</c:v>
                      </c:pt>
                      <c:pt idx="203">
                        <c:v>240.13333333333333</c:v>
                      </c:pt>
                      <c:pt idx="204">
                        <c:v>241.13333333333333</c:v>
                      </c:pt>
                      <c:pt idx="205">
                        <c:v>242.13333333333333</c:v>
                      </c:pt>
                      <c:pt idx="206">
                        <c:v>243.13333333333333</c:v>
                      </c:pt>
                      <c:pt idx="207">
                        <c:v>244.13333333333333</c:v>
                      </c:pt>
                      <c:pt idx="208">
                        <c:v>245.1</c:v>
                      </c:pt>
                      <c:pt idx="209">
                        <c:v>246.1</c:v>
                      </c:pt>
                      <c:pt idx="210">
                        <c:v>247.06666666666669</c:v>
                      </c:pt>
                      <c:pt idx="211">
                        <c:v>248.06666666666669</c:v>
                      </c:pt>
                      <c:pt idx="212">
                        <c:v>249.06666666666669</c:v>
                      </c:pt>
                      <c:pt idx="213">
                        <c:v>250.06666666666669</c:v>
                      </c:pt>
                      <c:pt idx="214">
                        <c:v>251.06666666666669</c:v>
                      </c:pt>
                      <c:pt idx="215">
                        <c:v>252.1</c:v>
                      </c:pt>
                      <c:pt idx="216">
                        <c:v>253.1</c:v>
                      </c:pt>
                      <c:pt idx="217">
                        <c:v>254.1</c:v>
                      </c:pt>
                      <c:pt idx="218">
                        <c:v>255.1</c:v>
                      </c:pt>
                      <c:pt idx="219">
                        <c:v>256.10000000000002</c:v>
                      </c:pt>
                      <c:pt idx="220">
                        <c:v>257.10000000000002</c:v>
                      </c:pt>
                      <c:pt idx="221">
                        <c:v>258.10000000000002</c:v>
                      </c:pt>
                      <c:pt idx="222">
                        <c:v>259.13333333333338</c:v>
                      </c:pt>
                      <c:pt idx="223">
                        <c:v>260.13333333333338</c:v>
                      </c:pt>
                      <c:pt idx="224">
                        <c:v>261.13333333333338</c:v>
                      </c:pt>
                      <c:pt idx="225">
                        <c:v>262.13333333333338</c:v>
                      </c:pt>
                      <c:pt idx="226">
                        <c:v>263.10000000000002</c:v>
                      </c:pt>
                      <c:pt idx="227">
                        <c:v>264.10000000000002</c:v>
                      </c:pt>
                      <c:pt idx="228">
                        <c:v>265.10000000000002</c:v>
                      </c:pt>
                      <c:pt idx="229">
                        <c:v>266.10000000000002</c:v>
                      </c:pt>
                      <c:pt idx="230">
                        <c:v>267.10000000000002</c:v>
                      </c:pt>
                      <c:pt idx="231">
                        <c:v>268.10000000000002</c:v>
                      </c:pt>
                      <c:pt idx="232">
                        <c:v>269.10000000000002</c:v>
                      </c:pt>
                      <c:pt idx="233">
                        <c:v>270.10000000000002</c:v>
                      </c:pt>
                      <c:pt idx="234">
                        <c:v>271.10000000000002</c:v>
                      </c:pt>
                      <c:pt idx="235">
                        <c:v>272.10000000000002</c:v>
                      </c:pt>
                      <c:pt idx="236">
                        <c:v>273.10000000000002</c:v>
                      </c:pt>
                      <c:pt idx="237">
                        <c:v>274.10000000000002</c:v>
                      </c:pt>
                      <c:pt idx="238">
                        <c:v>275.10000000000002</c:v>
                      </c:pt>
                      <c:pt idx="239">
                        <c:v>276.10000000000002</c:v>
                      </c:pt>
                      <c:pt idx="240">
                        <c:v>277.10000000000002</c:v>
                      </c:pt>
                      <c:pt idx="241">
                        <c:v>278.10000000000002</c:v>
                      </c:pt>
                      <c:pt idx="242">
                        <c:v>279.10000000000002</c:v>
                      </c:pt>
                      <c:pt idx="243">
                        <c:v>280.10000000000002</c:v>
                      </c:pt>
                      <c:pt idx="244">
                        <c:v>281.10000000000002</c:v>
                      </c:pt>
                      <c:pt idx="245">
                        <c:v>282.10000000000002</c:v>
                      </c:pt>
                      <c:pt idx="246">
                        <c:v>283.10000000000002</c:v>
                      </c:pt>
                      <c:pt idx="247">
                        <c:v>284.06666666666666</c:v>
                      </c:pt>
                      <c:pt idx="248">
                        <c:v>285.06666666666666</c:v>
                      </c:pt>
                      <c:pt idx="249">
                        <c:v>286.06666666666666</c:v>
                      </c:pt>
                      <c:pt idx="250">
                        <c:v>287.06666666666666</c:v>
                      </c:pt>
                      <c:pt idx="251">
                        <c:v>288.06666666666666</c:v>
                      </c:pt>
                      <c:pt idx="252">
                        <c:v>289.06666666666666</c:v>
                      </c:pt>
                      <c:pt idx="253">
                        <c:v>290.10000000000002</c:v>
                      </c:pt>
                      <c:pt idx="254">
                        <c:v>291.10000000000002</c:v>
                      </c:pt>
                      <c:pt idx="255">
                        <c:v>292.06666666666666</c:v>
                      </c:pt>
                      <c:pt idx="256">
                        <c:v>293.06666666666666</c:v>
                      </c:pt>
                      <c:pt idx="257">
                        <c:v>294.16666666666669</c:v>
                      </c:pt>
                      <c:pt idx="258">
                        <c:v>295.16666666666669</c:v>
                      </c:pt>
                      <c:pt idx="259">
                        <c:v>296.16666666666669</c:v>
                      </c:pt>
                      <c:pt idx="260">
                        <c:v>297.16666666666669</c:v>
                      </c:pt>
                      <c:pt idx="261">
                        <c:v>298.16666666666669</c:v>
                      </c:pt>
                      <c:pt idx="262">
                        <c:v>299.13333333333338</c:v>
                      </c:pt>
                      <c:pt idx="263">
                        <c:v>300.13333333333338</c:v>
                      </c:pt>
                      <c:pt idx="264">
                        <c:v>301.09999999999997</c:v>
                      </c:pt>
                      <c:pt idx="265">
                        <c:v>302.09999999999997</c:v>
                      </c:pt>
                      <c:pt idx="266">
                        <c:v>303.09999999999997</c:v>
                      </c:pt>
                      <c:pt idx="267">
                        <c:v>304.09999999999997</c:v>
                      </c:pt>
                      <c:pt idx="268">
                        <c:v>305.09999999999997</c:v>
                      </c:pt>
                      <c:pt idx="269">
                        <c:v>306.09999999999997</c:v>
                      </c:pt>
                      <c:pt idx="270">
                        <c:v>307.10000000000002</c:v>
                      </c:pt>
                      <c:pt idx="271">
                        <c:v>308.10000000000002</c:v>
                      </c:pt>
                      <c:pt idx="272">
                        <c:v>309.10000000000002</c:v>
                      </c:pt>
                      <c:pt idx="273">
                        <c:v>310.10000000000002</c:v>
                      </c:pt>
                      <c:pt idx="274">
                        <c:v>311.10000000000002</c:v>
                      </c:pt>
                      <c:pt idx="275">
                        <c:v>312.10000000000002</c:v>
                      </c:pt>
                      <c:pt idx="276">
                        <c:v>313.06666666666666</c:v>
                      </c:pt>
                      <c:pt idx="277">
                        <c:v>314.06666666666666</c:v>
                      </c:pt>
                      <c:pt idx="278">
                        <c:v>315.06666666666666</c:v>
                      </c:pt>
                      <c:pt idx="279">
                        <c:v>316.06666666666666</c:v>
                      </c:pt>
                      <c:pt idx="280">
                        <c:v>317.03333333333336</c:v>
                      </c:pt>
                      <c:pt idx="281">
                        <c:v>318.03333333333336</c:v>
                      </c:pt>
                      <c:pt idx="282">
                        <c:v>319.03333333333336</c:v>
                      </c:pt>
                      <c:pt idx="283">
                        <c:v>320.03333333333336</c:v>
                      </c:pt>
                      <c:pt idx="284">
                        <c:v>321.03333333333336</c:v>
                      </c:pt>
                      <c:pt idx="285">
                        <c:v>322.16666666666669</c:v>
                      </c:pt>
                      <c:pt idx="286">
                        <c:v>323.13333333333333</c:v>
                      </c:pt>
                      <c:pt idx="287">
                        <c:v>324.13333333333333</c:v>
                      </c:pt>
                      <c:pt idx="288">
                        <c:v>325.13333333333333</c:v>
                      </c:pt>
                      <c:pt idx="289">
                        <c:v>326.13333333333333</c:v>
                      </c:pt>
                      <c:pt idx="290">
                        <c:v>327.13333333333333</c:v>
                      </c:pt>
                      <c:pt idx="291">
                        <c:v>328.1</c:v>
                      </c:pt>
                      <c:pt idx="292">
                        <c:v>329.1</c:v>
                      </c:pt>
                      <c:pt idx="293">
                        <c:v>330.1</c:v>
                      </c:pt>
                      <c:pt idx="294">
                        <c:v>331.1</c:v>
                      </c:pt>
                      <c:pt idx="295">
                        <c:v>332.13333333333333</c:v>
                      </c:pt>
                      <c:pt idx="296">
                        <c:v>333.1</c:v>
                      </c:pt>
                      <c:pt idx="297">
                        <c:v>334.1</c:v>
                      </c:pt>
                      <c:pt idx="298">
                        <c:v>335.1</c:v>
                      </c:pt>
                      <c:pt idx="299">
                        <c:v>336.1</c:v>
                      </c:pt>
                      <c:pt idx="300">
                        <c:v>337.06666666666666</c:v>
                      </c:pt>
                      <c:pt idx="301">
                        <c:v>338.06666666666666</c:v>
                      </c:pt>
                      <c:pt idx="302">
                        <c:v>339.06666666666666</c:v>
                      </c:pt>
                      <c:pt idx="303">
                        <c:v>340.06666666666666</c:v>
                      </c:pt>
                      <c:pt idx="304">
                        <c:v>341.03333333333336</c:v>
                      </c:pt>
                      <c:pt idx="305">
                        <c:v>342</c:v>
                      </c:pt>
                      <c:pt idx="306">
                        <c:v>343</c:v>
                      </c:pt>
                      <c:pt idx="307">
                        <c:v>344.09999999999997</c:v>
                      </c:pt>
                      <c:pt idx="308">
                        <c:v>345.09999999999997</c:v>
                      </c:pt>
                      <c:pt idx="309">
                        <c:v>346.09999999999997</c:v>
                      </c:pt>
                      <c:pt idx="310">
                        <c:v>347.09999999999997</c:v>
                      </c:pt>
                      <c:pt idx="311">
                        <c:v>348.09999999999997</c:v>
                      </c:pt>
                      <c:pt idx="312">
                        <c:v>349.09999999999997</c:v>
                      </c:pt>
                      <c:pt idx="313">
                        <c:v>350.09999999999997</c:v>
                      </c:pt>
                      <c:pt idx="314">
                        <c:v>351.09999999999997</c:v>
                      </c:pt>
                      <c:pt idx="315">
                        <c:v>352.06666666666666</c:v>
                      </c:pt>
                      <c:pt idx="316">
                        <c:v>353.06666666666666</c:v>
                      </c:pt>
                      <c:pt idx="317">
                        <c:v>354.0333333333333</c:v>
                      </c:pt>
                      <c:pt idx="318">
                        <c:v>355.0333333333333</c:v>
                      </c:pt>
                      <c:pt idx="319">
                        <c:v>356.0333333333333</c:v>
                      </c:pt>
                      <c:pt idx="320">
                        <c:v>357.0333333333333</c:v>
                      </c:pt>
                      <c:pt idx="321">
                        <c:v>358</c:v>
                      </c:pt>
                      <c:pt idx="322">
                        <c:v>359</c:v>
                      </c:pt>
                      <c:pt idx="323">
                        <c:v>360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'10 мЗв Цезий'!$H$3:$H$326</c15:sqref>
                        </c15:formulaRef>
                      </c:ext>
                    </c:extLst>
                    <c:numCache>
                      <c:formatCode>0.00</c:formatCode>
                      <c:ptCount val="324"/>
                      <c:pt idx="0">
                        <c:v>7.666666666666667</c:v>
                      </c:pt>
                      <c:pt idx="1">
                        <c:v>7.666666666666667</c:v>
                      </c:pt>
                      <c:pt idx="2">
                        <c:v>7</c:v>
                      </c:pt>
                      <c:pt idx="3">
                        <c:v>7.333333333333333</c:v>
                      </c:pt>
                      <c:pt idx="4">
                        <c:v>8.3333333333333339</c:v>
                      </c:pt>
                      <c:pt idx="5">
                        <c:v>7.333333333333333</c:v>
                      </c:pt>
                      <c:pt idx="6">
                        <c:v>7.666666666666667</c:v>
                      </c:pt>
                      <c:pt idx="7">
                        <c:v>8</c:v>
                      </c:pt>
                      <c:pt idx="8">
                        <c:v>7.333333333333333</c:v>
                      </c:pt>
                      <c:pt idx="9">
                        <c:v>7.333333333333333</c:v>
                      </c:pt>
                      <c:pt idx="10">
                        <c:v>7.666666666666667</c:v>
                      </c:pt>
                      <c:pt idx="11">
                        <c:v>7.333333333333333</c:v>
                      </c:pt>
                      <c:pt idx="12">
                        <c:v>7</c:v>
                      </c:pt>
                      <c:pt idx="13">
                        <c:v>8</c:v>
                      </c:pt>
                      <c:pt idx="14">
                        <c:v>7</c:v>
                      </c:pt>
                      <c:pt idx="15">
                        <c:v>8</c:v>
                      </c:pt>
                      <c:pt idx="16">
                        <c:v>8</c:v>
                      </c:pt>
                      <c:pt idx="17">
                        <c:v>7.666666666666667</c:v>
                      </c:pt>
                      <c:pt idx="18">
                        <c:v>8.3333333333333339</c:v>
                      </c:pt>
                      <c:pt idx="19">
                        <c:v>7.333333333333333</c:v>
                      </c:pt>
                      <c:pt idx="20">
                        <c:v>8</c:v>
                      </c:pt>
                      <c:pt idx="21">
                        <c:v>7.666666666666667</c:v>
                      </c:pt>
                      <c:pt idx="22">
                        <c:v>8.6666666666666661</c:v>
                      </c:pt>
                      <c:pt idx="23">
                        <c:v>7.666666666666667</c:v>
                      </c:pt>
                      <c:pt idx="24">
                        <c:v>7.333333333333333</c:v>
                      </c:pt>
                      <c:pt idx="25">
                        <c:v>8</c:v>
                      </c:pt>
                      <c:pt idx="26">
                        <c:v>8</c:v>
                      </c:pt>
                      <c:pt idx="27">
                        <c:v>8</c:v>
                      </c:pt>
                      <c:pt idx="28">
                        <c:v>7.333333333333333</c:v>
                      </c:pt>
                      <c:pt idx="29">
                        <c:v>8</c:v>
                      </c:pt>
                      <c:pt idx="30">
                        <c:v>8</c:v>
                      </c:pt>
                      <c:pt idx="31">
                        <c:v>7.333333333333333</c:v>
                      </c:pt>
                      <c:pt idx="32">
                        <c:v>8</c:v>
                      </c:pt>
                      <c:pt idx="33">
                        <c:v>7.666666666666667</c:v>
                      </c:pt>
                      <c:pt idx="34">
                        <c:v>8</c:v>
                      </c:pt>
                      <c:pt idx="35">
                        <c:v>8.3333333333333339</c:v>
                      </c:pt>
                      <c:pt idx="36">
                        <c:v>8</c:v>
                      </c:pt>
                      <c:pt idx="37">
                        <c:v>8</c:v>
                      </c:pt>
                      <c:pt idx="38">
                        <c:v>8.3333333333333339</c:v>
                      </c:pt>
                      <c:pt idx="39">
                        <c:v>8.3333333333333339</c:v>
                      </c:pt>
                      <c:pt idx="40">
                        <c:v>8.3333333333333339</c:v>
                      </c:pt>
                      <c:pt idx="41">
                        <c:v>8.3333333333333339</c:v>
                      </c:pt>
                      <c:pt idx="42">
                        <c:v>8.3333333333333339</c:v>
                      </c:pt>
                      <c:pt idx="43">
                        <c:v>8.3333333333333339</c:v>
                      </c:pt>
                      <c:pt idx="44">
                        <c:v>7.666666666666667</c:v>
                      </c:pt>
                      <c:pt idx="45">
                        <c:v>8.6666666666666661</c:v>
                      </c:pt>
                      <c:pt idx="46">
                        <c:v>8.3333333333333339</c:v>
                      </c:pt>
                      <c:pt idx="47">
                        <c:v>8.6666666666666661</c:v>
                      </c:pt>
                      <c:pt idx="48">
                        <c:v>9</c:v>
                      </c:pt>
                      <c:pt idx="49">
                        <c:v>8.6666666666666661</c:v>
                      </c:pt>
                      <c:pt idx="50">
                        <c:v>8.6666666666666661</c:v>
                      </c:pt>
                      <c:pt idx="51">
                        <c:v>9.6666666666666661</c:v>
                      </c:pt>
                      <c:pt idx="52">
                        <c:v>9</c:v>
                      </c:pt>
                      <c:pt idx="53">
                        <c:v>9</c:v>
                      </c:pt>
                      <c:pt idx="54">
                        <c:v>9.6666666666666661</c:v>
                      </c:pt>
                      <c:pt idx="55">
                        <c:v>9.3333333333333339</c:v>
                      </c:pt>
                      <c:pt idx="56">
                        <c:v>9</c:v>
                      </c:pt>
                      <c:pt idx="57">
                        <c:v>10</c:v>
                      </c:pt>
                      <c:pt idx="58">
                        <c:v>9.6666666666666661</c:v>
                      </c:pt>
                      <c:pt idx="59">
                        <c:v>10.333333333333334</c:v>
                      </c:pt>
                      <c:pt idx="60">
                        <c:v>10.666666666666666</c:v>
                      </c:pt>
                      <c:pt idx="61">
                        <c:v>10.333333333333334</c:v>
                      </c:pt>
                      <c:pt idx="62">
                        <c:v>10.333333333333334</c:v>
                      </c:pt>
                      <c:pt idx="63">
                        <c:v>11</c:v>
                      </c:pt>
                      <c:pt idx="64">
                        <c:v>11</c:v>
                      </c:pt>
                      <c:pt idx="65">
                        <c:v>11.333333333333334</c:v>
                      </c:pt>
                      <c:pt idx="66">
                        <c:v>12</c:v>
                      </c:pt>
                      <c:pt idx="67">
                        <c:v>11.666666666666666</c:v>
                      </c:pt>
                      <c:pt idx="68">
                        <c:v>12.666666666666666</c:v>
                      </c:pt>
                      <c:pt idx="69">
                        <c:v>12.666666666666666</c:v>
                      </c:pt>
                      <c:pt idx="70">
                        <c:v>13.333333333333334</c:v>
                      </c:pt>
                      <c:pt idx="71">
                        <c:v>13.333333333333334</c:v>
                      </c:pt>
                      <c:pt idx="72">
                        <c:v>13.666666666666666</c:v>
                      </c:pt>
                      <c:pt idx="73">
                        <c:v>14.666666666666666</c:v>
                      </c:pt>
                      <c:pt idx="74">
                        <c:v>14.666666666666666</c:v>
                      </c:pt>
                      <c:pt idx="75">
                        <c:v>15.333333333333334</c:v>
                      </c:pt>
                      <c:pt idx="76">
                        <c:v>15.666666666666666</c:v>
                      </c:pt>
                      <c:pt idx="77">
                        <c:v>16.666666666666668</c:v>
                      </c:pt>
                      <c:pt idx="78">
                        <c:v>17.666666666666668</c:v>
                      </c:pt>
                      <c:pt idx="79">
                        <c:v>18.666666666666668</c:v>
                      </c:pt>
                      <c:pt idx="80">
                        <c:v>18.666666666666668</c:v>
                      </c:pt>
                      <c:pt idx="81">
                        <c:v>20</c:v>
                      </c:pt>
                      <c:pt idx="82">
                        <c:v>21</c:v>
                      </c:pt>
                      <c:pt idx="83">
                        <c:v>21.666666666666668</c:v>
                      </c:pt>
                      <c:pt idx="84">
                        <c:v>23.333333333333332</c:v>
                      </c:pt>
                      <c:pt idx="85">
                        <c:v>24.333333333333332</c:v>
                      </c:pt>
                      <c:pt idx="86">
                        <c:v>24.666666666666668</c:v>
                      </c:pt>
                      <c:pt idx="87">
                        <c:v>27</c:v>
                      </c:pt>
                      <c:pt idx="88">
                        <c:v>27.666666666666668</c:v>
                      </c:pt>
                      <c:pt idx="89">
                        <c:v>29.333333333333332</c:v>
                      </c:pt>
                      <c:pt idx="90">
                        <c:v>31</c:v>
                      </c:pt>
                      <c:pt idx="91">
                        <c:v>32.666666666666664</c:v>
                      </c:pt>
                      <c:pt idx="92">
                        <c:v>33.666666666666664</c:v>
                      </c:pt>
                      <c:pt idx="93">
                        <c:v>35.666666666666664</c:v>
                      </c:pt>
                      <c:pt idx="94">
                        <c:v>37</c:v>
                      </c:pt>
                      <c:pt idx="95">
                        <c:v>40</c:v>
                      </c:pt>
                      <c:pt idx="96">
                        <c:v>41.666666666666664</c:v>
                      </c:pt>
                      <c:pt idx="97">
                        <c:v>43.666666666666664</c:v>
                      </c:pt>
                      <c:pt idx="98">
                        <c:v>45</c:v>
                      </c:pt>
                      <c:pt idx="99">
                        <c:v>47.666666666666664</c:v>
                      </c:pt>
                      <c:pt idx="100">
                        <c:v>49</c:v>
                      </c:pt>
                      <c:pt idx="101">
                        <c:v>51.666666666666664</c:v>
                      </c:pt>
                      <c:pt idx="102">
                        <c:v>55.333333333333336</c:v>
                      </c:pt>
                      <c:pt idx="103">
                        <c:v>56</c:v>
                      </c:pt>
                      <c:pt idx="104">
                        <c:v>59.333333333333336</c:v>
                      </c:pt>
                      <c:pt idx="105">
                        <c:v>60</c:v>
                      </c:pt>
                      <c:pt idx="106">
                        <c:v>64</c:v>
                      </c:pt>
                      <c:pt idx="107">
                        <c:v>65</c:v>
                      </c:pt>
                      <c:pt idx="108">
                        <c:v>68</c:v>
                      </c:pt>
                      <c:pt idx="109">
                        <c:v>69.666666666666671</c:v>
                      </c:pt>
                      <c:pt idx="110">
                        <c:v>73.333333333333329</c:v>
                      </c:pt>
                      <c:pt idx="111">
                        <c:v>75.333333333333329</c:v>
                      </c:pt>
                      <c:pt idx="112">
                        <c:v>77.666666666666671</c:v>
                      </c:pt>
                      <c:pt idx="113">
                        <c:v>79.666666666666671</c:v>
                      </c:pt>
                      <c:pt idx="114">
                        <c:v>82.333333333333329</c:v>
                      </c:pt>
                      <c:pt idx="115">
                        <c:v>84.333333333333329</c:v>
                      </c:pt>
                      <c:pt idx="116">
                        <c:v>86.666666666666671</c:v>
                      </c:pt>
                      <c:pt idx="117">
                        <c:v>88.333333333333329</c:v>
                      </c:pt>
                      <c:pt idx="118">
                        <c:v>90.333333333333329</c:v>
                      </c:pt>
                      <c:pt idx="119">
                        <c:v>92</c:v>
                      </c:pt>
                      <c:pt idx="120">
                        <c:v>94</c:v>
                      </c:pt>
                      <c:pt idx="121">
                        <c:v>96</c:v>
                      </c:pt>
                      <c:pt idx="122">
                        <c:v>97.333333333333329</c:v>
                      </c:pt>
                      <c:pt idx="123">
                        <c:v>97.333333333333329</c:v>
                      </c:pt>
                      <c:pt idx="124">
                        <c:v>99.666666666666671</c:v>
                      </c:pt>
                      <c:pt idx="125">
                        <c:v>99.333333333333329</c:v>
                      </c:pt>
                      <c:pt idx="126">
                        <c:v>99</c:v>
                      </c:pt>
                      <c:pt idx="127">
                        <c:v>99.666666666666671</c:v>
                      </c:pt>
                      <c:pt idx="128">
                        <c:v>98</c:v>
                      </c:pt>
                      <c:pt idx="129">
                        <c:v>98.666666666666671</c:v>
                      </c:pt>
                      <c:pt idx="130">
                        <c:v>99.666666666666671</c:v>
                      </c:pt>
                      <c:pt idx="131">
                        <c:v>97</c:v>
                      </c:pt>
                      <c:pt idx="132">
                        <c:v>96.666666666666671</c:v>
                      </c:pt>
                      <c:pt idx="133">
                        <c:v>96</c:v>
                      </c:pt>
                      <c:pt idx="134">
                        <c:v>94</c:v>
                      </c:pt>
                      <c:pt idx="135">
                        <c:v>93</c:v>
                      </c:pt>
                      <c:pt idx="136">
                        <c:v>92</c:v>
                      </c:pt>
                      <c:pt idx="137">
                        <c:v>90.333333333333329</c:v>
                      </c:pt>
                      <c:pt idx="138">
                        <c:v>87.333333333333329</c:v>
                      </c:pt>
                      <c:pt idx="139">
                        <c:v>84.666666666666671</c:v>
                      </c:pt>
                      <c:pt idx="140">
                        <c:v>82</c:v>
                      </c:pt>
                      <c:pt idx="141">
                        <c:v>81</c:v>
                      </c:pt>
                      <c:pt idx="142">
                        <c:v>76.666666666666671</c:v>
                      </c:pt>
                      <c:pt idx="143">
                        <c:v>74.333333333333329</c:v>
                      </c:pt>
                      <c:pt idx="144">
                        <c:v>72.333333333333329</c:v>
                      </c:pt>
                      <c:pt idx="145">
                        <c:v>69.333333333333329</c:v>
                      </c:pt>
                      <c:pt idx="146">
                        <c:v>67.333333333333329</c:v>
                      </c:pt>
                      <c:pt idx="147">
                        <c:v>64</c:v>
                      </c:pt>
                      <c:pt idx="148">
                        <c:v>60.666666666666664</c:v>
                      </c:pt>
                      <c:pt idx="149">
                        <c:v>60</c:v>
                      </c:pt>
                      <c:pt idx="150">
                        <c:v>56</c:v>
                      </c:pt>
                      <c:pt idx="151">
                        <c:v>55</c:v>
                      </c:pt>
                      <c:pt idx="152">
                        <c:v>52.333333333333336</c:v>
                      </c:pt>
                      <c:pt idx="153">
                        <c:v>49.333333333333336</c:v>
                      </c:pt>
                      <c:pt idx="154">
                        <c:v>47.333333333333336</c:v>
                      </c:pt>
                      <c:pt idx="155">
                        <c:v>45</c:v>
                      </c:pt>
                      <c:pt idx="156">
                        <c:v>43</c:v>
                      </c:pt>
                      <c:pt idx="157">
                        <c:v>41.666666666666664</c:v>
                      </c:pt>
                      <c:pt idx="158">
                        <c:v>40.333333333333336</c:v>
                      </c:pt>
                      <c:pt idx="159">
                        <c:v>38.333333333333336</c:v>
                      </c:pt>
                      <c:pt idx="160">
                        <c:v>37.333333333333336</c:v>
                      </c:pt>
                      <c:pt idx="161">
                        <c:v>34</c:v>
                      </c:pt>
                      <c:pt idx="162">
                        <c:v>34.333333333333336</c:v>
                      </c:pt>
                      <c:pt idx="163">
                        <c:v>33</c:v>
                      </c:pt>
                      <c:pt idx="164">
                        <c:v>32.333333333333336</c:v>
                      </c:pt>
                      <c:pt idx="165">
                        <c:v>31.333333333333332</c:v>
                      </c:pt>
                      <c:pt idx="166">
                        <c:v>30.666666666666668</c:v>
                      </c:pt>
                      <c:pt idx="167">
                        <c:v>29.333333333333332</c:v>
                      </c:pt>
                      <c:pt idx="168">
                        <c:v>29</c:v>
                      </c:pt>
                      <c:pt idx="169">
                        <c:v>28.333333333333332</c:v>
                      </c:pt>
                      <c:pt idx="170">
                        <c:v>28.333333333333332</c:v>
                      </c:pt>
                      <c:pt idx="171">
                        <c:v>27.666666666666668</c:v>
                      </c:pt>
                      <c:pt idx="172">
                        <c:v>27.666666666666668</c:v>
                      </c:pt>
                      <c:pt idx="173">
                        <c:v>27.333333333333332</c:v>
                      </c:pt>
                      <c:pt idx="174">
                        <c:v>27</c:v>
                      </c:pt>
                      <c:pt idx="175">
                        <c:v>28</c:v>
                      </c:pt>
                      <c:pt idx="176">
                        <c:v>27</c:v>
                      </c:pt>
                      <c:pt idx="177">
                        <c:v>28</c:v>
                      </c:pt>
                      <c:pt idx="178">
                        <c:v>28.333333333333332</c:v>
                      </c:pt>
                      <c:pt idx="179">
                        <c:v>27.666666666666668</c:v>
                      </c:pt>
                      <c:pt idx="180">
                        <c:v>28.333333333333332</c:v>
                      </c:pt>
                      <c:pt idx="181">
                        <c:v>28.333333333333332</c:v>
                      </c:pt>
                      <c:pt idx="182">
                        <c:v>29.333333333333332</c:v>
                      </c:pt>
                      <c:pt idx="183">
                        <c:v>29</c:v>
                      </c:pt>
                      <c:pt idx="184">
                        <c:v>29.666666666666668</c:v>
                      </c:pt>
                      <c:pt idx="185">
                        <c:v>30</c:v>
                      </c:pt>
                      <c:pt idx="186">
                        <c:v>30.666666666666668</c:v>
                      </c:pt>
                      <c:pt idx="187">
                        <c:v>31</c:v>
                      </c:pt>
                      <c:pt idx="188">
                        <c:v>31.666666666666668</c:v>
                      </c:pt>
                      <c:pt idx="189">
                        <c:v>32.333333333333336</c:v>
                      </c:pt>
                      <c:pt idx="190">
                        <c:v>32.333333333333336</c:v>
                      </c:pt>
                      <c:pt idx="191">
                        <c:v>33.666666666666664</c:v>
                      </c:pt>
                      <c:pt idx="192">
                        <c:v>34.333333333333336</c:v>
                      </c:pt>
                      <c:pt idx="193">
                        <c:v>34</c:v>
                      </c:pt>
                      <c:pt idx="194">
                        <c:v>34.333333333333336</c:v>
                      </c:pt>
                      <c:pt idx="195">
                        <c:v>36.333333333333336</c:v>
                      </c:pt>
                      <c:pt idx="196">
                        <c:v>36</c:v>
                      </c:pt>
                      <c:pt idx="197">
                        <c:v>37</c:v>
                      </c:pt>
                      <c:pt idx="198">
                        <c:v>38</c:v>
                      </c:pt>
                      <c:pt idx="199">
                        <c:v>38.333333333333336</c:v>
                      </c:pt>
                      <c:pt idx="200">
                        <c:v>38.666666666666664</c:v>
                      </c:pt>
                      <c:pt idx="201">
                        <c:v>40</c:v>
                      </c:pt>
                      <c:pt idx="202">
                        <c:v>41</c:v>
                      </c:pt>
                      <c:pt idx="203">
                        <c:v>40.666666666666664</c:v>
                      </c:pt>
                      <c:pt idx="204">
                        <c:v>42.666666666666664</c:v>
                      </c:pt>
                      <c:pt idx="205">
                        <c:v>42.666666666666664</c:v>
                      </c:pt>
                      <c:pt idx="206">
                        <c:v>43</c:v>
                      </c:pt>
                      <c:pt idx="207">
                        <c:v>44</c:v>
                      </c:pt>
                      <c:pt idx="208">
                        <c:v>45.333333333333336</c:v>
                      </c:pt>
                      <c:pt idx="209">
                        <c:v>46.333333333333336</c:v>
                      </c:pt>
                      <c:pt idx="210">
                        <c:v>46.333333333333336</c:v>
                      </c:pt>
                      <c:pt idx="211">
                        <c:v>47.666666666666664</c:v>
                      </c:pt>
                      <c:pt idx="212">
                        <c:v>48.333333333333336</c:v>
                      </c:pt>
                      <c:pt idx="213">
                        <c:v>50</c:v>
                      </c:pt>
                      <c:pt idx="214">
                        <c:v>50</c:v>
                      </c:pt>
                      <c:pt idx="215">
                        <c:v>52.333333333333336</c:v>
                      </c:pt>
                      <c:pt idx="216">
                        <c:v>52.333333333333336</c:v>
                      </c:pt>
                      <c:pt idx="217">
                        <c:v>55</c:v>
                      </c:pt>
                      <c:pt idx="218">
                        <c:v>55.666666666666664</c:v>
                      </c:pt>
                      <c:pt idx="219">
                        <c:v>57.333333333333336</c:v>
                      </c:pt>
                      <c:pt idx="220">
                        <c:v>58</c:v>
                      </c:pt>
                      <c:pt idx="221">
                        <c:v>58.666666666666664</c:v>
                      </c:pt>
                      <c:pt idx="222">
                        <c:v>61.666666666666664</c:v>
                      </c:pt>
                      <c:pt idx="223">
                        <c:v>62.666666666666664</c:v>
                      </c:pt>
                      <c:pt idx="224">
                        <c:v>64.333333333333329</c:v>
                      </c:pt>
                      <c:pt idx="225">
                        <c:v>66.333333333333329</c:v>
                      </c:pt>
                      <c:pt idx="226">
                        <c:v>67.666666666666671</c:v>
                      </c:pt>
                      <c:pt idx="227">
                        <c:v>70.333333333333329</c:v>
                      </c:pt>
                      <c:pt idx="228">
                        <c:v>71.666666666666671</c:v>
                      </c:pt>
                      <c:pt idx="229">
                        <c:v>74.333333333333329</c:v>
                      </c:pt>
                      <c:pt idx="230">
                        <c:v>76</c:v>
                      </c:pt>
                      <c:pt idx="231">
                        <c:v>78</c:v>
                      </c:pt>
                      <c:pt idx="232">
                        <c:v>79.333333333333329</c:v>
                      </c:pt>
                      <c:pt idx="233">
                        <c:v>85</c:v>
                      </c:pt>
                      <c:pt idx="234">
                        <c:v>84.666666666666671</c:v>
                      </c:pt>
                      <c:pt idx="235">
                        <c:v>87.333333333333329</c:v>
                      </c:pt>
                      <c:pt idx="236">
                        <c:v>91.333333333333329</c:v>
                      </c:pt>
                      <c:pt idx="237">
                        <c:v>93.333333333333329</c:v>
                      </c:pt>
                      <c:pt idx="238">
                        <c:v>96.333333333333329</c:v>
                      </c:pt>
                      <c:pt idx="239">
                        <c:v>99.666666666666671</c:v>
                      </c:pt>
                      <c:pt idx="240">
                        <c:v>102</c:v>
                      </c:pt>
                      <c:pt idx="241">
                        <c:v>106.66666666666667</c:v>
                      </c:pt>
                      <c:pt idx="242">
                        <c:v>110.66666666666667</c:v>
                      </c:pt>
                      <c:pt idx="243">
                        <c:v>112.66666666666667</c:v>
                      </c:pt>
                      <c:pt idx="244">
                        <c:v>117.66666666666667</c:v>
                      </c:pt>
                      <c:pt idx="245">
                        <c:v>122.33333333333333</c:v>
                      </c:pt>
                      <c:pt idx="246">
                        <c:v>126.66666666666667</c:v>
                      </c:pt>
                      <c:pt idx="247">
                        <c:v>130</c:v>
                      </c:pt>
                      <c:pt idx="248">
                        <c:v>135</c:v>
                      </c:pt>
                      <c:pt idx="249">
                        <c:v>137.66666666666666</c:v>
                      </c:pt>
                      <c:pt idx="250">
                        <c:v>144</c:v>
                      </c:pt>
                      <c:pt idx="251">
                        <c:v>150.66666666666666</c:v>
                      </c:pt>
                      <c:pt idx="252">
                        <c:v>155</c:v>
                      </c:pt>
                      <c:pt idx="253">
                        <c:v>161.66666666666666</c:v>
                      </c:pt>
                      <c:pt idx="254">
                        <c:v>165.66666666666666</c:v>
                      </c:pt>
                      <c:pt idx="255">
                        <c:v>173.33333333333334</c:v>
                      </c:pt>
                      <c:pt idx="256">
                        <c:v>181.33333333333334</c:v>
                      </c:pt>
                      <c:pt idx="257">
                        <c:v>187.33333333333334</c:v>
                      </c:pt>
                      <c:pt idx="258">
                        <c:v>195</c:v>
                      </c:pt>
                      <c:pt idx="259">
                        <c:v>203.33333333333334</c:v>
                      </c:pt>
                      <c:pt idx="260">
                        <c:v>212.66666666666666</c:v>
                      </c:pt>
                      <c:pt idx="261">
                        <c:v>218.66666666666666</c:v>
                      </c:pt>
                      <c:pt idx="262">
                        <c:v>231.33333333333334</c:v>
                      </c:pt>
                      <c:pt idx="263">
                        <c:v>239</c:v>
                      </c:pt>
                      <c:pt idx="264">
                        <c:v>248.66666666666666</c:v>
                      </c:pt>
                      <c:pt idx="265">
                        <c:v>261</c:v>
                      </c:pt>
                      <c:pt idx="266">
                        <c:v>272.66666666666669</c:v>
                      </c:pt>
                      <c:pt idx="267">
                        <c:v>282</c:v>
                      </c:pt>
                      <c:pt idx="268">
                        <c:v>293.66666666666669</c:v>
                      </c:pt>
                      <c:pt idx="269">
                        <c:v>308</c:v>
                      </c:pt>
                      <c:pt idx="270">
                        <c:v>321</c:v>
                      </c:pt>
                      <c:pt idx="271">
                        <c:v>337</c:v>
                      </c:pt>
                      <c:pt idx="272">
                        <c:v>350.33333333333331</c:v>
                      </c:pt>
                      <c:pt idx="273">
                        <c:v>371.33333333333331</c:v>
                      </c:pt>
                      <c:pt idx="274">
                        <c:v>388.33333333333331</c:v>
                      </c:pt>
                      <c:pt idx="275">
                        <c:v>404</c:v>
                      </c:pt>
                      <c:pt idx="276">
                        <c:v>423.33333333333331</c:v>
                      </c:pt>
                      <c:pt idx="277">
                        <c:v>441</c:v>
                      </c:pt>
                      <c:pt idx="278">
                        <c:v>461</c:v>
                      </c:pt>
                      <c:pt idx="279">
                        <c:v>483.66666666666669</c:v>
                      </c:pt>
                      <c:pt idx="280">
                        <c:v>507</c:v>
                      </c:pt>
                      <c:pt idx="281">
                        <c:v>527</c:v>
                      </c:pt>
                      <c:pt idx="282">
                        <c:v>549.66666666666663</c:v>
                      </c:pt>
                      <c:pt idx="283">
                        <c:v>577.66666666666663</c:v>
                      </c:pt>
                      <c:pt idx="284">
                        <c:v>609</c:v>
                      </c:pt>
                      <c:pt idx="285">
                        <c:v>634</c:v>
                      </c:pt>
                      <c:pt idx="286">
                        <c:v>668.33333333333337</c:v>
                      </c:pt>
                      <c:pt idx="287">
                        <c:v>698.66666666666663</c:v>
                      </c:pt>
                      <c:pt idx="288">
                        <c:v>736.66666666666663</c:v>
                      </c:pt>
                      <c:pt idx="289">
                        <c:v>764.33333333333337</c:v>
                      </c:pt>
                      <c:pt idx="290">
                        <c:v>803.33333333333337</c:v>
                      </c:pt>
                      <c:pt idx="291">
                        <c:v>841</c:v>
                      </c:pt>
                      <c:pt idx="292">
                        <c:v>884</c:v>
                      </c:pt>
                      <c:pt idx="293">
                        <c:v>932.66666666666663</c:v>
                      </c:pt>
                      <c:pt idx="294">
                        <c:v>976.33333333333337</c:v>
                      </c:pt>
                      <c:pt idx="295">
                        <c:v>1021</c:v>
                      </c:pt>
                      <c:pt idx="296">
                        <c:v>1066</c:v>
                      </c:pt>
                      <c:pt idx="297">
                        <c:v>1125</c:v>
                      </c:pt>
                      <c:pt idx="298">
                        <c:v>1175</c:v>
                      </c:pt>
                      <c:pt idx="299">
                        <c:v>1238</c:v>
                      </c:pt>
                      <c:pt idx="300">
                        <c:v>1296.3333333333333</c:v>
                      </c:pt>
                      <c:pt idx="301">
                        <c:v>1362.6666666666667</c:v>
                      </c:pt>
                      <c:pt idx="302">
                        <c:v>1431.3333333333333</c:v>
                      </c:pt>
                      <c:pt idx="303">
                        <c:v>1506</c:v>
                      </c:pt>
                      <c:pt idx="304">
                        <c:v>1579.6666666666667</c:v>
                      </c:pt>
                      <c:pt idx="305">
                        <c:v>1656.3333333333333</c:v>
                      </c:pt>
                      <c:pt idx="306">
                        <c:v>1742.3333333333333</c:v>
                      </c:pt>
                      <c:pt idx="307">
                        <c:v>1835.6666666666667</c:v>
                      </c:pt>
                      <c:pt idx="308">
                        <c:v>1923.3333333333333</c:v>
                      </c:pt>
                      <c:pt idx="309">
                        <c:v>2021</c:v>
                      </c:pt>
                      <c:pt idx="310">
                        <c:v>2116</c:v>
                      </c:pt>
                      <c:pt idx="311">
                        <c:v>2229.6666666666665</c:v>
                      </c:pt>
                      <c:pt idx="312">
                        <c:v>2338.6666666666665</c:v>
                      </c:pt>
                      <c:pt idx="313">
                        <c:v>2455.6666666666665</c:v>
                      </c:pt>
                      <c:pt idx="314">
                        <c:v>2581.6666666666665</c:v>
                      </c:pt>
                      <c:pt idx="315">
                        <c:v>2701</c:v>
                      </c:pt>
                      <c:pt idx="316">
                        <c:v>2840.6666666666665</c:v>
                      </c:pt>
                      <c:pt idx="317">
                        <c:v>2978.6666666666665</c:v>
                      </c:pt>
                      <c:pt idx="318">
                        <c:v>3132.3333333333335</c:v>
                      </c:pt>
                      <c:pt idx="319">
                        <c:v>3294.6666666666665</c:v>
                      </c:pt>
                      <c:pt idx="320">
                        <c:v>3450</c:v>
                      </c:pt>
                      <c:pt idx="321">
                        <c:v>3626.3333333333335</c:v>
                      </c:pt>
                      <c:pt idx="322">
                        <c:v>3817.6666666666665</c:v>
                      </c:pt>
                      <c:pt idx="323">
                        <c:v>3994.6666666666665</c:v>
                      </c:pt>
                    </c:numCache>
                  </c:numRef>
                </c:yVal>
                <c:smooth val="0"/>
              </c15:ser>
            </c15:filteredScatterSeries>
          </c:ext>
        </c:extLst>
      </c:scatterChart>
      <c:valAx>
        <c:axId val="175648928"/>
        <c:scaling>
          <c:orientation val="minMax"/>
          <c:max val="300"/>
          <c:min val="5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Температура нагрева,</a:t>
                </a:r>
                <a:r>
                  <a:rPr lang="ru-RU" baseline="0"/>
                  <a:t> </a:t>
                </a:r>
                <a:r>
                  <a:rPr lang="ru-RU" baseline="30000"/>
                  <a:t>0</a:t>
                </a:r>
                <a:r>
                  <a:rPr lang="ru-RU" baseline="0"/>
                  <a:t>С</a:t>
                </a:r>
                <a:endParaRPr lang="ru-RU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5649488"/>
        <c:crosses val="autoZero"/>
        <c:crossBetween val="midCat"/>
      </c:valAx>
      <c:valAx>
        <c:axId val="175649488"/>
        <c:scaling>
          <c:orientation val="minMax"/>
          <c:max val="2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Интенсивность, имп.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564892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'164 мкГр Нейтроны'!$A$1</c:f>
              <c:strCache>
                <c:ptCount val="1"/>
                <c:pt idx="0">
                  <c:v>ТЛД-GN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'164 мкГр Нейтроны'!$A$3:$A$326</c:f>
              <c:numCache>
                <c:formatCode>General</c:formatCode>
                <c:ptCount val="324"/>
                <c:pt idx="0">
                  <c:v>49.9</c:v>
                </c:pt>
                <c:pt idx="1">
                  <c:v>50.05</c:v>
                </c:pt>
                <c:pt idx="2">
                  <c:v>50.1</c:v>
                </c:pt>
                <c:pt idx="3">
                  <c:v>50.150000000000006</c:v>
                </c:pt>
                <c:pt idx="4">
                  <c:v>50.25</c:v>
                </c:pt>
                <c:pt idx="5">
                  <c:v>50.349999999999994</c:v>
                </c:pt>
                <c:pt idx="6">
                  <c:v>50.45</c:v>
                </c:pt>
                <c:pt idx="7">
                  <c:v>50.55</c:v>
                </c:pt>
                <c:pt idx="8">
                  <c:v>50.7</c:v>
                </c:pt>
                <c:pt idx="9">
                  <c:v>50.8</c:v>
                </c:pt>
                <c:pt idx="10">
                  <c:v>51</c:v>
                </c:pt>
                <c:pt idx="11">
                  <c:v>51.2</c:v>
                </c:pt>
                <c:pt idx="12">
                  <c:v>51.45</c:v>
                </c:pt>
                <c:pt idx="13">
                  <c:v>51.75</c:v>
                </c:pt>
                <c:pt idx="14">
                  <c:v>52.05</c:v>
                </c:pt>
                <c:pt idx="15">
                  <c:v>52.45</c:v>
                </c:pt>
                <c:pt idx="16">
                  <c:v>52.95</c:v>
                </c:pt>
                <c:pt idx="17">
                  <c:v>53.45</c:v>
                </c:pt>
                <c:pt idx="18">
                  <c:v>54.05</c:v>
                </c:pt>
                <c:pt idx="19">
                  <c:v>54.75</c:v>
                </c:pt>
                <c:pt idx="20">
                  <c:v>55.45</c:v>
                </c:pt>
                <c:pt idx="21">
                  <c:v>56.25</c:v>
                </c:pt>
                <c:pt idx="22">
                  <c:v>57.1</c:v>
                </c:pt>
                <c:pt idx="23">
                  <c:v>58</c:v>
                </c:pt>
                <c:pt idx="24">
                  <c:v>58.9</c:v>
                </c:pt>
                <c:pt idx="25">
                  <c:v>60.05</c:v>
                </c:pt>
                <c:pt idx="26">
                  <c:v>61.05</c:v>
                </c:pt>
                <c:pt idx="27">
                  <c:v>62.1</c:v>
                </c:pt>
                <c:pt idx="28">
                  <c:v>63.150000000000006</c:v>
                </c:pt>
                <c:pt idx="29">
                  <c:v>64.199999999999989</c:v>
                </c:pt>
                <c:pt idx="30">
                  <c:v>65.300000000000011</c:v>
                </c:pt>
                <c:pt idx="31">
                  <c:v>66.400000000000006</c:v>
                </c:pt>
                <c:pt idx="32">
                  <c:v>67.5</c:v>
                </c:pt>
                <c:pt idx="33">
                  <c:v>68.599999999999994</c:v>
                </c:pt>
                <c:pt idx="34">
                  <c:v>69.650000000000006</c:v>
                </c:pt>
                <c:pt idx="35">
                  <c:v>70.75</c:v>
                </c:pt>
                <c:pt idx="36">
                  <c:v>71.849999999999994</c:v>
                </c:pt>
                <c:pt idx="37">
                  <c:v>72.900000000000006</c:v>
                </c:pt>
                <c:pt idx="38">
                  <c:v>73.95</c:v>
                </c:pt>
                <c:pt idx="39">
                  <c:v>75.05</c:v>
                </c:pt>
                <c:pt idx="40">
                  <c:v>76.099999999999994</c:v>
                </c:pt>
                <c:pt idx="41">
                  <c:v>77.150000000000006</c:v>
                </c:pt>
                <c:pt idx="42">
                  <c:v>78.2</c:v>
                </c:pt>
                <c:pt idx="43">
                  <c:v>79.25</c:v>
                </c:pt>
                <c:pt idx="44">
                  <c:v>80.3</c:v>
                </c:pt>
                <c:pt idx="45">
                  <c:v>81.349999999999994</c:v>
                </c:pt>
                <c:pt idx="46">
                  <c:v>82.4</c:v>
                </c:pt>
                <c:pt idx="47">
                  <c:v>83.45</c:v>
                </c:pt>
                <c:pt idx="48">
                  <c:v>84.5</c:v>
                </c:pt>
                <c:pt idx="49">
                  <c:v>85.55</c:v>
                </c:pt>
                <c:pt idx="50">
                  <c:v>86.6</c:v>
                </c:pt>
                <c:pt idx="51">
                  <c:v>87.6</c:v>
                </c:pt>
                <c:pt idx="52">
                  <c:v>88.7</c:v>
                </c:pt>
                <c:pt idx="53">
                  <c:v>89.7</c:v>
                </c:pt>
                <c:pt idx="54">
                  <c:v>90.75</c:v>
                </c:pt>
                <c:pt idx="55">
                  <c:v>91.8</c:v>
                </c:pt>
                <c:pt idx="56">
                  <c:v>92.8</c:v>
                </c:pt>
                <c:pt idx="57">
                  <c:v>93.8</c:v>
                </c:pt>
                <c:pt idx="58">
                  <c:v>94.8</c:v>
                </c:pt>
                <c:pt idx="59">
                  <c:v>95.85</c:v>
                </c:pt>
                <c:pt idx="60">
                  <c:v>96.85</c:v>
                </c:pt>
                <c:pt idx="61">
                  <c:v>97.9</c:v>
                </c:pt>
                <c:pt idx="62">
                  <c:v>98.9</c:v>
                </c:pt>
                <c:pt idx="63">
                  <c:v>99.9</c:v>
                </c:pt>
                <c:pt idx="64">
                  <c:v>100.9</c:v>
                </c:pt>
                <c:pt idx="65">
                  <c:v>101.9</c:v>
                </c:pt>
                <c:pt idx="66">
                  <c:v>102.9</c:v>
                </c:pt>
                <c:pt idx="67">
                  <c:v>103.9</c:v>
                </c:pt>
                <c:pt idx="68">
                  <c:v>104.95</c:v>
                </c:pt>
                <c:pt idx="69">
                  <c:v>105.95</c:v>
                </c:pt>
                <c:pt idx="70">
                  <c:v>107</c:v>
                </c:pt>
                <c:pt idx="71">
                  <c:v>108</c:v>
                </c:pt>
                <c:pt idx="72">
                  <c:v>109</c:v>
                </c:pt>
                <c:pt idx="73">
                  <c:v>110</c:v>
                </c:pt>
                <c:pt idx="74">
                  <c:v>111</c:v>
                </c:pt>
                <c:pt idx="75">
                  <c:v>112</c:v>
                </c:pt>
                <c:pt idx="76">
                  <c:v>113</c:v>
                </c:pt>
                <c:pt idx="77">
                  <c:v>114</c:v>
                </c:pt>
                <c:pt idx="78">
                  <c:v>115</c:v>
                </c:pt>
                <c:pt idx="79">
                  <c:v>116</c:v>
                </c:pt>
                <c:pt idx="80">
                  <c:v>117</c:v>
                </c:pt>
                <c:pt idx="81">
                  <c:v>118</c:v>
                </c:pt>
                <c:pt idx="82">
                  <c:v>119</c:v>
                </c:pt>
                <c:pt idx="83">
                  <c:v>120</c:v>
                </c:pt>
                <c:pt idx="84">
                  <c:v>121</c:v>
                </c:pt>
                <c:pt idx="85">
                  <c:v>122</c:v>
                </c:pt>
                <c:pt idx="86">
                  <c:v>123</c:v>
                </c:pt>
                <c:pt idx="87">
                  <c:v>123.95</c:v>
                </c:pt>
                <c:pt idx="88">
                  <c:v>124.95</c:v>
                </c:pt>
                <c:pt idx="89">
                  <c:v>125.95</c:v>
                </c:pt>
                <c:pt idx="90">
                  <c:v>126.95</c:v>
                </c:pt>
                <c:pt idx="91">
                  <c:v>127.95</c:v>
                </c:pt>
                <c:pt idx="92">
                  <c:v>128.94999999999999</c:v>
                </c:pt>
                <c:pt idx="93">
                  <c:v>129.94999999999999</c:v>
                </c:pt>
                <c:pt idx="94">
                  <c:v>130.94999999999999</c:v>
                </c:pt>
                <c:pt idx="95">
                  <c:v>131.94999999999999</c:v>
                </c:pt>
                <c:pt idx="96">
                  <c:v>132.94999999999999</c:v>
                </c:pt>
                <c:pt idx="97">
                  <c:v>134</c:v>
                </c:pt>
                <c:pt idx="98">
                  <c:v>135.05000000000001</c:v>
                </c:pt>
                <c:pt idx="99">
                  <c:v>136.05000000000001</c:v>
                </c:pt>
                <c:pt idx="100">
                  <c:v>137.05000000000001</c:v>
                </c:pt>
                <c:pt idx="101">
                  <c:v>138.05000000000001</c:v>
                </c:pt>
                <c:pt idx="102">
                  <c:v>139.05000000000001</c:v>
                </c:pt>
                <c:pt idx="103">
                  <c:v>140.05000000000001</c:v>
                </c:pt>
                <c:pt idx="104">
                  <c:v>141.05000000000001</c:v>
                </c:pt>
                <c:pt idx="105">
                  <c:v>142.05000000000001</c:v>
                </c:pt>
                <c:pt idx="106">
                  <c:v>143.05000000000001</c:v>
                </c:pt>
                <c:pt idx="107">
                  <c:v>144.05000000000001</c:v>
                </c:pt>
                <c:pt idx="108">
                  <c:v>145.05000000000001</c:v>
                </c:pt>
                <c:pt idx="109">
                  <c:v>146.05000000000001</c:v>
                </c:pt>
                <c:pt idx="110">
                  <c:v>147.05000000000001</c:v>
                </c:pt>
                <c:pt idx="111">
                  <c:v>148.05000000000001</c:v>
                </c:pt>
                <c:pt idx="112">
                  <c:v>149.19999999999999</c:v>
                </c:pt>
                <c:pt idx="113">
                  <c:v>150.19999999999999</c:v>
                </c:pt>
                <c:pt idx="114">
                  <c:v>151.19999999999999</c:v>
                </c:pt>
                <c:pt idx="115">
                  <c:v>152.19999999999999</c:v>
                </c:pt>
                <c:pt idx="116">
                  <c:v>153.19999999999999</c:v>
                </c:pt>
                <c:pt idx="117">
                  <c:v>154.19999999999999</c:v>
                </c:pt>
                <c:pt idx="118">
                  <c:v>155.19999999999999</c:v>
                </c:pt>
                <c:pt idx="119">
                  <c:v>156.14999999999998</c:v>
                </c:pt>
                <c:pt idx="120">
                  <c:v>157.14999999999998</c:v>
                </c:pt>
                <c:pt idx="121">
                  <c:v>158.14999999999998</c:v>
                </c:pt>
                <c:pt idx="122">
                  <c:v>159.14999999999998</c:v>
                </c:pt>
                <c:pt idx="123">
                  <c:v>160.19999999999999</c:v>
                </c:pt>
                <c:pt idx="124">
                  <c:v>161.19999999999999</c:v>
                </c:pt>
                <c:pt idx="125">
                  <c:v>162.19999999999999</c:v>
                </c:pt>
                <c:pt idx="126">
                  <c:v>163.19999999999999</c:v>
                </c:pt>
                <c:pt idx="127">
                  <c:v>164.14999999999998</c:v>
                </c:pt>
                <c:pt idx="128">
                  <c:v>165.14999999999998</c:v>
                </c:pt>
                <c:pt idx="129">
                  <c:v>166.14999999999998</c:v>
                </c:pt>
                <c:pt idx="130">
                  <c:v>167.14999999999998</c:v>
                </c:pt>
                <c:pt idx="131">
                  <c:v>168.14999999999998</c:v>
                </c:pt>
                <c:pt idx="132">
                  <c:v>169.14999999999998</c:v>
                </c:pt>
                <c:pt idx="133">
                  <c:v>170.14999999999998</c:v>
                </c:pt>
                <c:pt idx="134">
                  <c:v>171.14999999999998</c:v>
                </c:pt>
                <c:pt idx="135">
                  <c:v>172.14999999999998</c:v>
                </c:pt>
                <c:pt idx="136">
                  <c:v>173.14999999999998</c:v>
                </c:pt>
                <c:pt idx="137">
                  <c:v>174.25</c:v>
                </c:pt>
                <c:pt idx="138">
                  <c:v>175.25</c:v>
                </c:pt>
                <c:pt idx="139">
                  <c:v>176.25</c:v>
                </c:pt>
                <c:pt idx="140">
                  <c:v>177.25</c:v>
                </c:pt>
                <c:pt idx="141">
                  <c:v>178.25</c:v>
                </c:pt>
                <c:pt idx="142">
                  <c:v>179.25</c:v>
                </c:pt>
                <c:pt idx="143">
                  <c:v>180.25</c:v>
                </c:pt>
                <c:pt idx="144">
                  <c:v>181.25</c:v>
                </c:pt>
                <c:pt idx="145">
                  <c:v>182.25</c:v>
                </c:pt>
                <c:pt idx="146">
                  <c:v>183.25</c:v>
                </c:pt>
                <c:pt idx="147">
                  <c:v>184.2</c:v>
                </c:pt>
                <c:pt idx="148">
                  <c:v>185.14999999999998</c:v>
                </c:pt>
                <c:pt idx="149">
                  <c:v>186.14999999999998</c:v>
                </c:pt>
                <c:pt idx="150">
                  <c:v>187.14999999999998</c:v>
                </c:pt>
                <c:pt idx="151">
                  <c:v>188.14999999999998</c:v>
                </c:pt>
                <c:pt idx="152">
                  <c:v>189.14999999999998</c:v>
                </c:pt>
                <c:pt idx="153">
                  <c:v>190.14999999999998</c:v>
                </c:pt>
                <c:pt idx="154">
                  <c:v>191.1</c:v>
                </c:pt>
                <c:pt idx="155">
                  <c:v>192.1</c:v>
                </c:pt>
                <c:pt idx="156">
                  <c:v>193.1</c:v>
                </c:pt>
                <c:pt idx="157">
                  <c:v>194.1</c:v>
                </c:pt>
                <c:pt idx="158">
                  <c:v>195.05</c:v>
                </c:pt>
                <c:pt idx="159">
                  <c:v>196.05</c:v>
                </c:pt>
                <c:pt idx="160">
                  <c:v>197.05</c:v>
                </c:pt>
                <c:pt idx="161">
                  <c:v>198.05</c:v>
                </c:pt>
                <c:pt idx="162">
                  <c:v>199.05</c:v>
                </c:pt>
                <c:pt idx="163">
                  <c:v>200.05</c:v>
                </c:pt>
                <c:pt idx="164">
                  <c:v>201.05</c:v>
                </c:pt>
                <c:pt idx="165">
                  <c:v>202.05</c:v>
                </c:pt>
                <c:pt idx="166">
                  <c:v>203.05</c:v>
                </c:pt>
                <c:pt idx="167">
                  <c:v>204.05</c:v>
                </c:pt>
                <c:pt idx="168">
                  <c:v>205.1</c:v>
                </c:pt>
                <c:pt idx="169">
                  <c:v>206.1</c:v>
                </c:pt>
                <c:pt idx="170">
                  <c:v>207.1</c:v>
                </c:pt>
                <c:pt idx="171">
                  <c:v>208.1</c:v>
                </c:pt>
                <c:pt idx="172">
                  <c:v>209.1</c:v>
                </c:pt>
                <c:pt idx="173">
                  <c:v>210.1</c:v>
                </c:pt>
                <c:pt idx="174">
                  <c:v>211.1</c:v>
                </c:pt>
                <c:pt idx="175">
                  <c:v>212.1</c:v>
                </c:pt>
                <c:pt idx="176">
                  <c:v>213.1</c:v>
                </c:pt>
                <c:pt idx="177">
                  <c:v>214.1</c:v>
                </c:pt>
                <c:pt idx="178">
                  <c:v>215.1</c:v>
                </c:pt>
                <c:pt idx="179">
                  <c:v>216.1</c:v>
                </c:pt>
                <c:pt idx="180">
                  <c:v>217.1</c:v>
                </c:pt>
                <c:pt idx="181">
                  <c:v>218.1</c:v>
                </c:pt>
                <c:pt idx="182">
                  <c:v>219.05</c:v>
                </c:pt>
                <c:pt idx="183">
                  <c:v>220.05</c:v>
                </c:pt>
                <c:pt idx="184">
                  <c:v>221.05</c:v>
                </c:pt>
                <c:pt idx="185">
                  <c:v>222.05</c:v>
                </c:pt>
                <c:pt idx="186">
                  <c:v>223</c:v>
                </c:pt>
                <c:pt idx="187">
                  <c:v>224</c:v>
                </c:pt>
                <c:pt idx="188">
                  <c:v>225</c:v>
                </c:pt>
                <c:pt idx="189">
                  <c:v>225.95</c:v>
                </c:pt>
                <c:pt idx="190">
                  <c:v>226.9</c:v>
                </c:pt>
                <c:pt idx="191">
                  <c:v>227.95</c:v>
                </c:pt>
                <c:pt idx="192">
                  <c:v>228.95</c:v>
                </c:pt>
                <c:pt idx="193">
                  <c:v>229.95</c:v>
                </c:pt>
                <c:pt idx="194">
                  <c:v>231</c:v>
                </c:pt>
                <c:pt idx="195">
                  <c:v>232</c:v>
                </c:pt>
                <c:pt idx="196">
                  <c:v>233</c:v>
                </c:pt>
                <c:pt idx="197">
                  <c:v>234.05</c:v>
                </c:pt>
                <c:pt idx="198">
                  <c:v>235.05</c:v>
                </c:pt>
                <c:pt idx="199">
                  <c:v>236.05</c:v>
                </c:pt>
                <c:pt idx="200">
                  <c:v>237.05</c:v>
                </c:pt>
                <c:pt idx="201">
                  <c:v>238.05</c:v>
                </c:pt>
                <c:pt idx="202">
                  <c:v>239.1</c:v>
                </c:pt>
                <c:pt idx="203">
                  <c:v>240.05</c:v>
                </c:pt>
                <c:pt idx="204">
                  <c:v>241.05</c:v>
                </c:pt>
                <c:pt idx="205">
                  <c:v>242.05</c:v>
                </c:pt>
                <c:pt idx="206">
                  <c:v>243.05</c:v>
                </c:pt>
                <c:pt idx="207">
                  <c:v>244.05</c:v>
                </c:pt>
                <c:pt idx="208">
                  <c:v>245.05</c:v>
                </c:pt>
                <c:pt idx="209">
                  <c:v>246.1</c:v>
                </c:pt>
                <c:pt idx="210">
                  <c:v>247.1</c:v>
                </c:pt>
                <c:pt idx="211">
                  <c:v>248.1</c:v>
                </c:pt>
                <c:pt idx="212">
                  <c:v>249.1</c:v>
                </c:pt>
                <c:pt idx="213">
                  <c:v>250.1</c:v>
                </c:pt>
                <c:pt idx="214">
                  <c:v>251.1</c:v>
                </c:pt>
                <c:pt idx="215">
                  <c:v>252.1</c:v>
                </c:pt>
                <c:pt idx="216">
                  <c:v>253.1</c:v>
                </c:pt>
                <c:pt idx="217">
                  <c:v>254.1</c:v>
                </c:pt>
                <c:pt idx="218">
                  <c:v>255.1</c:v>
                </c:pt>
                <c:pt idx="219">
                  <c:v>256.10000000000002</c:v>
                </c:pt>
                <c:pt idx="220">
                  <c:v>257.14999999999998</c:v>
                </c:pt>
                <c:pt idx="221">
                  <c:v>258.10000000000002</c:v>
                </c:pt>
                <c:pt idx="222">
                  <c:v>259.10000000000002</c:v>
                </c:pt>
                <c:pt idx="223">
                  <c:v>260.25</c:v>
                </c:pt>
                <c:pt idx="224">
                  <c:v>261.25</c:v>
                </c:pt>
                <c:pt idx="225">
                  <c:v>262.25</c:v>
                </c:pt>
                <c:pt idx="226">
                  <c:v>263.25</c:v>
                </c:pt>
                <c:pt idx="227">
                  <c:v>264.20000000000005</c:v>
                </c:pt>
                <c:pt idx="228">
                  <c:v>265.20000000000005</c:v>
                </c:pt>
                <c:pt idx="229">
                  <c:v>266.14999999999998</c:v>
                </c:pt>
                <c:pt idx="230">
                  <c:v>267.14999999999998</c:v>
                </c:pt>
                <c:pt idx="231">
                  <c:v>268.14999999999998</c:v>
                </c:pt>
                <c:pt idx="232">
                  <c:v>269.10000000000002</c:v>
                </c:pt>
                <c:pt idx="233">
                  <c:v>270.10000000000002</c:v>
                </c:pt>
                <c:pt idx="234">
                  <c:v>271.14999999999998</c:v>
                </c:pt>
                <c:pt idx="235">
                  <c:v>272.10000000000002</c:v>
                </c:pt>
                <c:pt idx="236">
                  <c:v>273.10000000000002</c:v>
                </c:pt>
                <c:pt idx="237">
                  <c:v>274.10000000000002</c:v>
                </c:pt>
                <c:pt idx="238">
                  <c:v>275.10000000000002</c:v>
                </c:pt>
                <c:pt idx="239">
                  <c:v>276.10000000000002</c:v>
                </c:pt>
                <c:pt idx="240">
                  <c:v>277.14999999999998</c:v>
                </c:pt>
                <c:pt idx="241">
                  <c:v>278.14999999999998</c:v>
                </c:pt>
                <c:pt idx="242">
                  <c:v>279.14999999999998</c:v>
                </c:pt>
                <c:pt idx="243">
                  <c:v>280.10000000000002</c:v>
                </c:pt>
                <c:pt idx="244">
                  <c:v>281.10000000000002</c:v>
                </c:pt>
                <c:pt idx="245">
                  <c:v>282.10000000000002</c:v>
                </c:pt>
                <c:pt idx="246">
                  <c:v>283.10000000000002</c:v>
                </c:pt>
                <c:pt idx="247">
                  <c:v>284.10000000000002</c:v>
                </c:pt>
                <c:pt idx="248">
                  <c:v>285.10000000000002</c:v>
                </c:pt>
                <c:pt idx="249">
                  <c:v>286.20000000000005</c:v>
                </c:pt>
                <c:pt idx="250">
                  <c:v>287.20000000000005</c:v>
                </c:pt>
                <c:pt idx="251">
                  <c:v>288.20000000000005</c:v>
                </c:pt>
                <c:pt idx="252">
                  <c:v>289.20000000000005</c:v>
                </c:pt>
                <c:pt idx="253">
                  <c:v>290.14999999999998</c:v>
                </c:pt>
                <c:pt idx="254">
                  <c:v>291.14999999999998</c:v>
                </c:pt>
                <c:pt idx="255">
                  <c:v>292.10000000000002</c:v>
                </c:pt>
                <c:pt idx="256">
                  <c:v>293.10000000000002</c:v>
                </c:pt>
                <c:pt idx="257">
                  <c:v>294.10000000000002</c:v>
                </c:pt>
                <c:pt idx="258">
                  <c:v>295.10000000000002</c:v>
                </c:pt>
                <c:pt idx="259">
                  <c:v>296.04999999999995</c:v>
                </c:pt>
                <c:pt idx="260">
                  <c:v>297.04999999999995</c:v>
                </c:pt>
                <c:pt idx="261">
                  <c:v>298.04999999999995</c:v>
                </c:pt>
                <c:pt idx="262">
                  <c:v>299.04999999999995</c:v>
                </c:pt>
                <c:pt idx="263">
                  <c:v>300.04999999999995</c:v>
                </c:pt>
                <c:pt idx="264">
                  <c:v>301.10000000000002</c:v>
                </c:pt>
                <c:pt idx="265">
                  <c:v>302.10000000000002</c:v>
                </c:pt>
                <c:pt idx="266">
                  <c:v>303.10000000000002</c:v>
                </c:pt>
                <c:pt idx="267">
                  <c:v>304.10000000000002</c:v>
                </c:pt>
                <c:pt idx="268">
                  <c:v>305.05</c:v>
                </c:pt>
                <c:pt idx="269">
                  <c:v>306.10000000000002</c:v>
                </c:pt>
                <c:pt idx="270">
                  <c:v>307.10000000000002</c:v>
                </c:pt>
                <c:pt idx="271">
                  <c:v>308.10000000000002</c:v>
                </c:pt>
                <c:pt idx="272">
                  <c:v>309.10000000000002</c:v>
                </c:pt>
                <c:pt idx="273">
                  <c:v>310.10000000000002</c:v>
                </c:pt>
                <c:pt idx="274">
                  <c:v>311.10000000000002</c:v>
                </c:pt>
                <c:pt idx="275">
                  <c:v>312.10000000000002</c:v>
                </c:pt>
                <c:pt idx="276">
                  <c:v>313.10000000000002</c:v>
                </c:pt>
                <c:pt idx="277">
                  <c:v>314.10000000000002</c:v>
                </c:pt>
                <c:pt idx="278">
                  <c:v>315.05</c:v>
                </c:pt>
                <c:pt idx="279">
                  <c:v>316.05</c:v>
                </c:pt>
                <c:pt idx="280">
                  <c:v>317.05</c:v>
                </c:pt>
                <c:pt idx="281">
                  <c:v>318.05</c:v>
                </c:pt>
                <c:pt idx="282">
                  <c:v>319</c:v>
                </c:pt>
                <c:pt idx="283">
                  <c:v>320</c:v>
                </c:pt>
                <c:pt idx="284">
                  <c:v>321</c:v>
                </c:pt>
                <c:pt idx="285">
                  <c:v>322</c:v>
                </c:pt>
                <c:pt idx="286">
                  <c:v>322.95</c:v>
                </c:pt>
                <c:pt idx="287">
                  <c:v>323.95</c:v>
                </c:pt>
                <c:pt idx="288">
                  <c:v>324.95</c:v>
                </c:pt>
                <c:pt idx="289">
                  <c:v>325.95</c:v>
                </c:pt>
                <c:pt idx="290">
                  <c:v>327</c:v>
                </c:pt>
                <c:pt idx="291">
                  <c:v>328</c:v>
                </c:pt>
                <c:pt idx="292">
                  <c:v>329</c:v>
                </c:pt>
                <c:pt idx="293">
                  <c:v>330.05</c:v>
                </c:pt>
                <c:pt idx="294">
                  <c:v>331.05</c:v>
                </c:pt>
                <c:pt idx="295">
                  <c:v>332.05</c:v>
                </c:pt>
                <c:pt idx="296">
                  <c:v>333.05</c:v>
                </c:pt>
                <c:pt idx="297">
                  <c:v>334</c:v>
                </c:pt>
                <c:pt idx="298">
                  <c:v>335</c:v>
                </c:pt>
                <c:pt idx="299">
                  <c:v>336</c:v>
                </c:pt>
                <c:pt idx="300">
                  <c:v>337</c:v>
                </c:pt>
                <c:pt idx="301">
                  <c:v>338</c:v>
                </c:pt>
                <c:pt idx="302">
                  <c:v>339</c:v>
                </c:pt>
                <c:pt idx="303">
                  <c:v>340</c:v>
                </c:pt>
                <c:pt idx="304">
                  <c:v>340.95</c:v>
                </c:pt>
                <c:pt idx="305">
                  <c:v>341.95</c:v>
                </c:pt>
                <c:pt idx="306">
                  <c:v>342.95</c:v>
                </c:pt>
                <c:pt idx="307">
                  <c:v>344</c:v>
                </c:pt>
                <c:pt idx="308">
                  <c:v>345</c:v>
                </c:pt>
                <c:pt idx="309">
                  <c:v>346</c:v>
                </c:pt>
                <c:pt idx="310">
                  <c:v>347</c:v>
                </c:pt>
                <c:pt idx="311">
                  <c:v>348</c:v>
                </c:pt>
                <c:pt idx="312">
                  <c:v>349</c:v>
                </c:pt>
                <c:pt idx="313">
                  <c:v>350.05</c:v>
                </c:pt>
                <c:pt idx="314">
                  <c:v>351.05</c:v>
                </c:pt>
                <c:pt idx="315">
                  <c:v>352.1</c:v>
                </c:pt>
                <c:pt idx="316">
                  <c:v>353.1</c:v>
                </c:pt>
                <c:pt idx="317">
                  <c:v>354.1</c:v>
                </c:pt>
                <c:pt idx="318">
                  <c:v>355.15</c:v>
                </c:pt>
                <c:pt idx="319">
                  <c:v>356.15</c:v>
                </c:pt>
                <c:pt idx="320">
                  <c:v>357.15</c:v>
                </c:pt>
                <c:pt idx="321">
                  <c:v>358.15</c:v>
                </c:pt>
                <c:pt idx="322">
                  <c:v>359.15</c:v>
                </c:pt>
                <c:pt idx="323">
                  <c:v>360.15</c:v>
                </c:pt>
              </c:numCache>
            </c:numRef>
          </c:xVal>
          <c:yVal>
            <c:numRef>
              <c:f>'164 мкГр Нейтроны'!$B$3:$B$326</c:f>
              <c:numCache>
                <c:formatCode>General</c:formatCode>
                <c:ptCount val="324"/>
                <c:pt idx="0">
                  <c:v>9</c:v>
                </c:pt>
                <c:pt idx="1">
                  <c:v>10</c:v>
                </c:pt>
                <c:pt idx="2">
                  <c:v>9.5</c:v>
                </c:pt>
                <c:pt idx="3">
                  <c:v>10</c:v>
                </c:pt>
                <c:pt idx="4">
                  <c:v>9</c:v>
                </c:pt>
                <c:pt idx="5">
                  <c:v>10</c:v>
                </c:pt>
                <c:pt idx="6">
                  <c:v>9.5</c:v>
                </c:pt>
                <c:pt idx="7">
                  <c:v>9</c:v>
                </c:pt>
                <c:pt idx="8">
                  <c:v>10</c:v>
                </c:pt>
                <c:pt idx="9">
                  <c:v>9.5</c:v>
                </c:pt>
                <c:pt idx="10">
                  <c:v>9.5</c:v>
                </c:pt>
                <c:pt idx="11">
                  <c:v>9.5</c:v>
                </c:pt>
                <c:pt idx="12">
                  <c:v>9.5</c:v>
                </c:pt>
                <c:pt idx="13">
                  <c:v>10</c:v>
                </c:pt>
                <c:pt idx="14">
                  <c:v>9</c:v>
                </c:pt>
                <c:pt idx="15">
                  <c:v>10.5</c:v>
                </c:pt>
                <c:pt idx="16">
                  <c:v>9</c:v>
                </c:pt>
                <c:pt idx="17">
                  <c:v>10</c:v>
                </c:pt>
                <c:pt idx="18">
                  <c:v>9.5</c:v>
                </c:pt>
                <c:pt idx="19">
                  <c:v>9.5</c:v>
                </c:pt>
                <c:pt idx="20">
                  <c:v>9.5</c:v>
                </c:pt>
                <c:pt idx="21">
                  <c:v>10</c:v>
                </c:pt>
                <c:pt idx="22">
                  <c:v>9.5</c:v>
                </c:pt>
                <c:pt idx="23">
                  <c:v>10</c:v>
                </c:pt>
                <c:pt idx="24">
                  <c:v>9</c:v>
                </c:pt>
                <c:pt idx="25">
                  <c:v>10</c:v>
                </c:pt>
                <c:pt idx="26">
                  <c:v>9.5</c:v>
                </c:pt>
                <c:pt idx="27">
                  <c:v>10</c:v>
                </c:pt>
                <c:pt idx="28">
                  <c:v>10</c:v>
                </c:pt>
                <c:pt idx="29">
                  <c:v>9</c:v>
                </c:pt>
                <c:pt idx="30">
                  <c:v>10</c:v>
                </c:pt>
                <c:pt idx="31">
                  <c:v>10.5</c:v>
                </c:pt>
                <c:pt idx="32">
                  <c:v>9.5</c:v>
                </c:pt>
                <c:pt idx="33">
                  <c:v>10</c:v>
                </c:pt>
                <c:pt idx="34">
                  <c:v>10.5</c:v>
                </c:pt>
                <c:pt idx="35">
                  <c:v>9.5</c:v>
                </c:pt>
                <c:pt idx="36">
                  <c:v>10.5</c:v>
                </c:pt>
                <c:pt idx="37">
                  <c:v>10</c:v>
                </c:pt>
                <c:pt idx="38">
                  <c:v>10</c:v>
                </c:pt>
                <c:pt idx="39">
                  <c:v>10</c:v>
                </c:pt>
                <c:pt idx="40">
                  <c:v>10.5</c:v>
                </c:pt>
                <c:pt idx="41">
                  <c:v>10</c:v>
                </c:pt>
                <c:pt idx="42">
                  <c:v>10</c:v>
                </c:pt>
                <c:pt idx="43">
                  <c:v>10.5</c:v>
                </c:pt>
                <c:pt idx="44">
                  <c:v>10.5</c:v>
                </c:pt>
                <c:pt idx="45">
                  <c:v>11.5</c:v>
                </c:pt>
                <c:pt idx="46">
                  <c:v>11</c:v>
                </c:pt>
                <c:pt idx="47">
                  <c:v>11</c:v>
                </c:pt>
                <c:pt idx="48">
                  <c:v>10.5</c:v>
                </c:pt>
                <c:pt idx="49">
                  <c:v>11</c:v>
                </c:pt>
                <c:pt idx="50">
                  <c:v>11.5</c:v>
                </c:pt>
                <c:pt idx="51">
                  <c:v>11</c:v>
                </c:pt>
                <c:pt idx="52">
                  <c:v>11.5</c:v>
                </c:pt>
                <c:pt idx="53">
                  <c:v>12.5</c:v>
                </c:pt>
                <c:pt idx="54">
                  <c:v>12.5</c:v>
                </c:pt>
                <c:pt idx="55">
                  <c:v>13</c:v>
                </c:pt>
                <c:pt idx="56">
                  <c:v>12.5</c:v>
                </c:pt>
                <c:pt idx="57">
                  <c:v>13.5</c:v>
                </c:pt>
                <c:pt idx="58">
                  <c:v>14</c:v>
                </c:pt>
                <c:pt idx="59">
                  <c:v>14</c:v>
                </c:pt>
                <c:pt idx="60">
                  <c:v>14.5</c:v>
                </c:pt>
                <c:pt idx="61">
                  <c:v>16.5</c:v>
                </c:pt>
                <c:pt idx="62">
                  <c:v>15.5</c:v>
                </c:pt>
                <c:pt idx="63">
                  <c:v>16</c:v>
                </c:pt>
                <c:pt idx="64">
                  <c:v>18.5</c:v>
                </c:pt>
                <c:pt idx="65">
                  <c:v>19</c:v>
                </c:pt>
                <c:pt idx="66">
                  <c:v>19</c:v>
                </c:pt>
                <c:pt idx="67">
                  <c:v>20.5</c:v>
                </c:pt>
                <c:pt idx="68">
                  <c:v>22</c:v>
                </c:pt>
                <c:pt idx="69">
                  <c:v>23</c:v>
                </c:pt>
                <c:pt idx="70">
                  <c:v>25</c:v>
                </c:pt>
                <c:pt idx="71">
                  <c:v>26.5</c:v>
                </c:pt>
                <c:pt idx="72">
                  <c:v>28</c:v>
                </c:pt>
                <c:pt idx="73">
                  <c:v>30</c:v>
                </c:pt>
                <c:pt idx="74">
                  <c:v>33</c:v>
                </c:pt>
                <c:pt idx="75">
                  <c:v>34</c:v>
                </c:pt>
                <c:pt idx="76">
                  <c:v>36.5</c:v>
                </c:pt>
                <c:pt idx="77">
                  <c:v>40.5</c:v>
                </c:pt>
                <c:pt idx="78">
                  <c:v>43</c:v>
                </c:pt>
                <c:pt idx="79">
                  <c:v>45</c:v>
                </c:pt>
                <c:pt idx="80">
                  <c:v>49.5</c:v>
                </c:pt>
                <c:pt idx="81">
                  <c:v>52</c:v>
                </c:pt>
                <c:pt idx="82">
                  <c:v>55.5</c:v>
                </c:pt>
                <c:pt idx="83">
                  <c:v>59.5</c:v>
                </c:pt>
                <c:pt idx="84">
                  <c:v>64</c:v>
                </c:pt>
                <c:pt idx="85">
                  <c:v>69</c:v>
                </c:pt>
                <c:pt idx="86">
                  <c:v>73</c:v>
                </c:pt>
                <c:pt idx="87">
                  <c:v>78.5</c:v>
                </c:pt>
                <c:pt idx="88">
                  <c:v>82</c:v>
                </c:pt>
                <c:pt idx="89">
                  <c:v>87.5</c:v>
                </c:pt>
                <c:pt idx="90">
                  <c:v>93.5</c:v>
                </c:pt>
                <c:pt idx="91">
                  <c:v>99</c:v>
                </c:pt>
                <c:pt idx="92">
                  <c:v>105</c:v>
                </c:pt>
                <c:pt idx="93">
                  <c:v>113.5</c:v>
                </c:pt>
                <c:pt idx="94">
                  <c:v>118.5</c:v>
                </c:pt>
                <c:pt idx="95">
                  <c:v>124</c:v>
                </c:pt>
                <c:pt idx="96">
                  <c:v>130</c:v>
                </c:pt>
                <c:pt idx="97">
                  <c:v>138</c:v>
                </c:pt>
                <c:pt idx="98">
                  <c:v>145.5</c:v>
                </c:pt>
                <c:pt idx="99">
                  <c:v>152.5</c:v>
                </c:pt>
                <c:pt idx="100">
                  <c:v>158.5</c:v>
                </c:pt>
                <c:pt idx="101">
                  <c:v>165</c:v>
                </c:pt>
                <c:pt idx="102">
                  <c:v>173.5</c:v>
                </c:pt>
                <c:pt idx="103">
                  <c:v>179</c:v>
                </c:pt>
                <c:pt idx="104">
                  <c:v>190</c:v>
                </c:pt>
                <c:pt idx="105">
                  <c:v>196</c:v>
                </c:pt>
                <c:pt idx="106">
                  <c:v>204</c:v>
                </c:pt>
                <c:pt idx="107">
                  <c:v>209.5</c:v>
                </c:pt>
                <c:pt idx="108">
                  <c:v>217</c:v>
                </c:pt>
                <c:pt idx="109">
                  <c:v>224.5</c:v>
                </c:pt>
                <c:pt idx="110">
                  <c:v>231.5</c:v>
                </c:pt>
                <c:pt idx="111">
                  <c:v>236.5</c:v>
                </c:pt>
                <c:pt idx="112">
                  <c:v>243.5</c:v>
                </c:pt>
                <c:pt idx="113">
                  <c:v>251</c:v>
                </c:pt>
                <c:pt idx="114">
                  <c:v>255.5</c:v>
                </c:pt>
                <c:pt idx="115">
                  <c:v>257</c:v>
                </c:pt>
                <c:pt idx="116">
                  <c:v>266</c:v>
                </c:pt>
                <c:pt idx="117">
                  <c:v>268</c:v>
                </c:pt>
                <c:pt idx="118">
                  <c:v>271.5</c:v>
                </c:pt>
                <c:pt idx="119">
                  <c:v>275</c:v>
                </c:pt>
                <c:pt idx="120">
                  <c:v>275.5</c:v>
                </c:pt>
                <c:pt idx="121">
                  <c:v>278</c:v>
                </c:pt>
                <c:pt idx="122">
                  <c:v>276.5</c:v>
                </c:pt>
                <c:pt idx="123">
                  <c:v>277.5</c:v>
                </c:pt>
                <c:pt idx="124">
                  <c:v>277</c:v>
                </c:pt>
                <c:pt idx="125">
                  <c:v>277.5</c:v>
                </c:pt>
                <c:pt idx="126">
                  <c:v>273.5</c:v>
                </c:pt>
                <c:pt idx="127">
                  <c:v>271</c:v>
                </c:pt>
                <c:pt idx="128">
                  <c:v>270</c:v>
                </c:pt>
                <c:pt idx="129">
                  <c:v>264.5</c:v>
                </c:pt>
                <c:pt idx="130">
                  <c:v>261</c:v>
                </c:pt>
                <c:pt idx="131">
                  <c:v>254.5</c:v>
                </c:pt>
                <c:pt idx="132">
                  <c:v>249</c:v>
                </c:pt>
                <c:pt idx="133">
                  <c:v>246</c:v>
                </c:pt>
                <c:pt idx="134">
                  <c:v>235.5</c:v>
                </c:pt>
                <c:pt idx="135">
                  <c:v>231.5</c:v>
                </c:pt>
                <c:pt idx="136">
                  <c:v>223</c:v>
                </c:pt>
                <c:pt idx="137">
                  <c:v>216</c:v>
                </c:pt>
                <c:pt idx="138">
                  <c:v>210</c:v>
                </c:pt>
                <c:pt idx="139">
                  <c:v>202.5</c:v>
                </c:pt>
                <c:pt idx="140">
                  <c:v>194</c:v>
                </c:pt>
                <c:pt idx="141">
                  <c:v>186.5</c:v>
                </c:pt>
                <c:pt idx="142">
                  <c:v>179</c:v>
                </c:pt>
                <c:pt idx="143">
                  <c:v>169</c:v>
                </c:pt>
                <c:pt idx="144">
                  <c:v>161</c:v>
                </c:pt>
                <c:pt idx="145">
                  <c:v>154</c:v>
                </c:pt>
                <c:pt idx="146">
                  <c:v>148</c:v>
                </c:pt>
                <c:pt idx="147">
                  <c:v>139.5</c:v>
                </c:pt>
                <c:pt idx="148">
                  <c:v>130</c:v>
                </c:pt>
                <c:pt idx="149">
                  <c:v>125.5</c:v>
                </c:pt>
                <c:pt idx="150">
                  <c:v>117.5</c:v>
                </c:pt>
                <c:pt idx="151">
                  <c:v>112</c:v>
                </c:pt>
                <c:pt idx="152">
                  <c:v>104.5</c:v>
                </c:pt>
                <c:pt idx="153">
                  <c:v>100.5</c:v>
                </c:pt>
                <c:pt idx="154">
                  <c:v>93</c:v>
                </c:pt>
                <c:pt idx="155">
                  <c:v>90.5</c:v>
                </c:pt>
                <c:pt idx="156">
                  <c:v>85.5</c:v>
                </c:pt>
                <c:pt idx="157">
                  <c:v>80</c:v>
                </c:pt>
                <c:pt idx="158">
                  <c:v>75.5</c:v>
                </c:pt>
                <c:pt idx="159">
                  <c:v>71.5</c:v>
                </c:pt>
                <c:pt idx="160">
                  <c:v>67</c:v>
                </c:pt>
                <c:pt idx="161">
                  <c:v>64.5</c:v>
                </c:pt>
                <c:pt idx="162">
                  <c:v>62.5</c:v>
                </c:pt>
                <c:pt idx="163">
                  <c:v>59.5</c:v>
                </c:pt>
                <c:pt idx="164">
                  <c:v>58.5</c:v>
                </c:pt>
                <c:pt idx="165">
                  <c:v>56</c:v>
                </c:pt>
                <c:pt idx="166">
                  <c:v>55</c:v>
                </c:pt>
                <c:pt idx="167">
                  <c:v>53</c:v>
                </c:pt>
                <c:pt idx="168">
                  <c:v>51.5</c:v>
                </c:pt>
                <c:pt idx="169">
                  <c:v>51</c:v>
                </c:pt>
                <c:pt idx="170">
                  <c:v>51.5</c:v>
                </c:pt>
                <c:pt idx="171">
                  <c:v>50.5</c:v>
                </c:pt>
                <c:pt idx="172">
                  <c:v>50.5</c:v>
                </c:pt>
                <c:pt idx="173">
                  <c:v>51.5</c:v>
                </c:pt>
                <c:pt idx="174">
                  <c:v>50.5</c:v>
                </c:pt>
                <c:pt idx="175">
                  <c:v>51</c:v>
                </c:pt>
                <c:pt idx="176">
                  <c:v>51</c:v>
                </c:pt>
                <c:pt idx="177">
                  <c:v>54</c:v>
                </c:pt>
                <c:pt idx="178">
                  <c:v>53</c:v>
                </c:pt>
                <c:pt idx="179">
                  <c:v>53.5</c:v>
                </c:pt>
                <c:pt idx="180">
                  <c:v>54.5</c:v>
                </c:pt>
                <c:pt idx="181">
                  <c:v>55</c:v>
                </c:pt>
                <c:pt idx="182">
                  <c:v>56.5</c:v>
                </c:pt>
                <c:pt idx="183">
                  <c:v>58.5</c:v>
                </c:pt>
                <c:pt idx="184">
                  <c:v>60.5</c:v>
                </c:pt>
                <c:pt idx="185">
                  <c:v>61</c:v>
                </c:pt>
                <c:pt idx="186">
                  <c:v>61.5</c:v>
                </c:pt>
                <c:pt idx="187">
                  <c:v>62.5</c:v>
                </c:pt>
                <c:pt idx="188">
                  <c:v>64.5</c:v>
                </c:pt>
                <c:pt idx="189">
                  <c:v>66.5</c:v>
                </c:pt>
                <c:pt idx="190">
                  <c:v>66.5</c:v>
                </c:pt>
                <c:pt idx="191">
                  <c:v>67</c:v>
                </c:pt>
                <c:pt idx="192">
                  <c:v>70.5</c:v>
                </c:pt>
                <c:pt idx="193">
                  <c:v>71</c:v>
                </c:pt>
                <c:pt idx="194">
                  <c:v>72.5</c:v>
                </c:pt>
                <c:pt idx="195">
                  <c:v>73</c:v>
                </c:pt>
                <c:pt idx="196">
                  <c:v>74.5</c:v>
                </c:pt>
                <c:pt idx="197">
                  <c:v>76</c:v>
                </c:pt>
                <c:pt idx="198">
                  <c:v>77</c:v>
                </c:pt>
                <c:pt idx="199">
                  <c:v>79.5</c:v>
                </c:pt>
                <c:pt idx="200">
                  <c:v>79.5</c:v>
                </c:pt>
                <c:pt idx="201">
                  <c:v>78</c:v>
                </c:pt>
                <c:pt idx="202">
                  <c:v>82</c:v>
                </c:pt>
                <c:pt idx="203">
                  <c:v>81</c:v>
                </c:pt>
                <c:pt idx="204">
                  <c:v>81.5</c:v>
                </c:pt>
                <c:pt idx="205">
                  <c:v>81.5</c:v>
                </c:pt>
                <c:pt idx="206">
                  <c:v>84</c:v>
                </c:pt>
                <c:pt idx="207">
                  <c:v>83.5</c:v>
                </c:pt>
                <c:pt idx="208">
                  <c:v>84</c:v>
                </c:pt>
                <c:pt idx="209">
                  <c:v>84</c:v>
                </c:pt>
                <c:pt idx="210">
                  <c:v>87</c:v>
                </c:pt>
                <c:pt idx="211">
                  <c:v>86.5</c:v>
                </c:pt>
                <c:pt idx="212">
                  <c:v>88</c:v>
                </c:pt>
                <c:pt idx="213">
                  <c:v>88.5</c:v>
                </c:pt>
                <c:pt idx="214">
                  <c:v>89.5</c:v>
                </c:pt>
                <c:pt idx="215">
                  <c:v>90</c:v>
                </c:pt>
                <c:pt idx="216">
                  <c:v>92.5</c:v>
                </c:pt>
                <c:pt idx="217">
                  <c:v>94</c:v>
                </c:pt>
                <c:pt idx="218">
                  <c:v>95.5</c:v>
                </c:pt>
                <c:pt idx="219">
                  <c:v>98</c:v>
                </c:pt>
                <c:pt idx="220">
                  <c:v>99.5</c:v>
                </c:pt>
                <c:pt idx="221">
                  <c:v>102.5</c:v>
                </c:pt>
                <c:pt idx="222">
                  <c:v>103.5</c:v>
                </c:pt>
                <c:pt idx="223">
                  <c:v>107</c:v>
                </c:pt>
                <c:pt idx="224">
                  <c:v>108</c:v>
                </c:pt>
                <c:pt idx="225">
                  <c:v>112.5</c:v>
                </c:pt>
                <c:pt idx="226">
                  <c:v>114.5</c:v>
                </c:pt>
                <c:pt idx="227">
                  <c:v>116</c:v>
                </c:pt>
                <c:pt idx="228">
                  <c:v>120</c:v>
                </c:pt>
                <c:pt idx="229">
                  <c:v>124</c:v>
                </c:pt>
                <c:pt idx="230">
                  <c:v>127</c:v>
                </c:pt>
                <c:pt idx="231">
                  <c:v>130</c:v>
                </c:pt>
                <c:pt idx="232">
                  <c:v>132.5</c:v>
                </c:pt>
                <c:pt idx="233">
                  <c:v>138.5</c:v>
                </c:pt>
                <c:pt idx="234">
                  <c:v>141</c:v>
                </c:pt>
                <c:pt idx="235">
                  <c:v>146</c:v>
                </c:pt>
                <c:pt idx="236">
                  <c:v>148.5</c:v>
                </c:pt>
                <c:pt idx="237">
                  <c:v>153.5</c:v>
                </c:pt>
                <c:pt idx="238">
                  <c:v>159.5</c:v>
                </c:pt>
                <c:pt idx="239">
                  <c:v>164.5</c:v>
                </c:pt>
                <c:pt idx="240">
                  <c:v>169</c:v>
                </c:pt>
                <c:pt idx="241">
                  <c:v>173</c:v>
                </c:pt>
                <c:pt idx="242">
                  <c:v>177</c:v>
                </c:pt>
                <c:pt idx="243">
                  <c:v>184</c:v>
                </c:pt>
                <c:pt idx="244">
                  <c:v>190</c:v>
                </c:pt>
                <c:pt idx="245">
                  <c:v>196</c:v>
                </c:pt>
                <c:pt idx="246">
                  <c:v>196.5</c:v>
                </c:pt>
                <c:pt idx="247">
                  <c:v>204</c:v>
                </c:pt>
                <c:pt idx="248">
                  <c:v>213</c:v>
                </c:pt>
                <c:pt idx="249">
                  <c:v>219.5</c:v>
                </c:pt>
                <c:pt idx="250">
                  <c:v>225.5</c:v>
                </c:pt>
                <c:pt idx="251">
                  <c:v>230.5</c:v>
                </c:pt>
                <c:pt idx="252">
                  <c:v>238</c:v>
                </c:pt>
                <c:pt idx="253">
                  <c:v>247</c:v>
                </c:pt>
                <c:pt idx="254">
                  <c:v>251.5</c:v>
                </c:pt>
                <c:pt idx="255">
                  <c:v>262</c:v>
                </c:pt>
                <c:pt idx="256">
                  <c:v>271</c:v>
                </c:pt>
                <c:pt idx="257">
                  <c:v>277.5</c:v>
                </c:pt>
                <c:pt idx="258">
                  <c:v>283.5</c:v>
                </c:pt>
                <c:pt idx="259">
                  <c:v>293.5</c:v>
                </c:pt>
                <c:pt idx="260">
                  <c:v>306.5</c:v>
                </c:pt>
                <c:pt idx="261">
                  <c:v>319</c:v>
                </c:pt>
                <c:pt idx="262">
                  <c:v>327.5</c:v>
                </c:pt>
                <c:pt idx="263">
                  <c:v>339.5</c:v>
                </c:pt>
                <c:pt idx="264">
                  <c:v>353</c:v>
                </c:pt>
                <c:pt idx="265">
                  <c:v>366</c:v>
                </c:pt>
                <c:pt idx="266">
                  <c:v>380.5</c:v>
                </c:pt>
                <c:pt idx="267">
                  <c:v>391</c:v>
                </c:pt>
                <c:pt idx="268">
                  <c:v>408</c:v>
                </c:pt>
                <c:pt idx="269">
                  <c:v>421</c:v>
                </c:pt>
                <c:pt idx="270">
                  <c:v>439.5</c:v>
                </c:pt>
                <c:pt idx="271">
                  <c:v>453</c:v>
                </c:pt>
                <c:pt idx="272">
                  <c:v>470</c:v>
                </c:pt>
                <c:pt idx="273">
                  <c:v>488.5</c:v>
                </c:pt>
                <c:pt idx="274">
                  <c:v>510</c:v>
                </c:pt>
                <c:pt idx="275">
                  <c:v>534</c:v>
                </c:pt>
                <c:pt idx="276">
                  <c:v>554</c:v>
                </c:pt>
                <c:pt idx="277">
                  <c:v>579.5</c:v>
                </c:pt>
                <c:pt idx="278">
                  <c:v>597.5</c:v>
                </c:pt>
                <c:pt idx="279">
                  <c:v>628</c:v>
                </c:pt>
                <c:pt idx="280">
                  <c:v>650.5</c:v>
                </c:pt>
                <c:pt idx="281">
                  <c:v>684</c:v>
                </c:pt>
                <c:pt idx="282">
                  <c:v>711.5</c:v>
                </c:pt>
                <c:pt idx="283">
                  <c:v>741</c:v>
                </c:pt>
                <c:pt idx="284">
                  <c:v>776.5</c:v>
                </c:pt>
                <c:pt idx="285">
                  <c:v>813</c:v>
                </c:pt>
                <c:pt idx="286">
                  <c:v>846</c:v>
                </c:pt>
                <c:pt idx="287">
                  <c:v>890</c:v>
                </c:pt>
                <c:pt idx="288">
                  <c:v>923</c:v>
                </c:pt>
                <c:pt idx="289">
                  <c:v>973.5</c:v>
                </c:pt>
                <c:pt idx="290">
                  <c:v>1017.5</c:v>
                </c:pt>
                <c:pt idx="291">
                  <c:v>1062.5</c:v>
                </c:pt>
                <c:pt idx="292">
                  <c:v>1113</c:v>
                </c:pt>
                <c:pt idx="293">
                  <c:v>1169</c:v>
                </c:pt>
                <c:pt idx="294">
                  <c:v>1224.5</c:v>
                </c:pt>
                <c:pt idx="295">
                  <c:v>1290</c:v>
                </c:pt>
                <c:pt idx="296">
                  <c:v>1343.5</c:v>
                </c:pt>
                <c:pt idx="297">
                  <c:v>1411</c:v>
                </c:pt>
                <c:pt idx="298">
                  <c:v>1478</c:v>
                </c:pt>
                <c:pt idx="299">
                  <c:v>1548</c:v>
                </c:pt>
                <c:pt idx="300">
                  <c:v>1626</c:v>
                </c:pt>
                <c:pt idx="301">
                  <c:v>1699.5</c:v>
                </c:pt>
                <c:pt idx="302">
                  <c:v>1783.5</c:v>
                </c:pt>
                <c:pt idx="303">
                  <c:v>1872</c:v>
                </c:pt>
                <c:pt idx="304">
                  <c:v>1976</c:v>
                </c:pt>
                <c:pt idx="305">
                  <c:v>2075.5</c:v>
                </c:pt>
                <c:pt idx="306">
                  <c:v>2164</c:v>
                </c:pt>
                <c:pt idx="307">
                  <c:v>2268.5</c:v>
                </c:pt>
                <c:pt idx="308">
                  <c:v>2375.5</c:v>
                </c:pt>
                <c:pt idx="309">
                  <c:v>2483.5</c:v>
                </c:pt>
                <c:pt idx="310">
                  <c:v>2614.5</c:v>
                </c:pt>
                <c:pt idx="311">
                  <c:v>2739</c:v>
                </c:pt>
                <c:pt idx="312">
                  <c:v>2867</c:v>
                </c:pt>
                <c:pt idx="313">
                  <c:v>2996.5</c:v>
                </c:pt>
                <c:pt idx="314">
                  <c:v>3155</c:v>
                </c:pt>
                <c:pt idx="315">
                  <c:v>3300</c:v>
                </c:pt>
                <c:pt idx="316">
                  <c:v>3470.5</c:v>
                </c:pt>
                <c:pt idx="317">
                  <c:v>3641</c:v>
                </c:pt>
                <c:pt idx="318">
                  <c:v>3836</c:v>
                </c:pt>
                <c:pt idx="319">
                  <c:v>4013.5</c:v>
                </c:pt>
                <c:pt idx="320">
                  <c:v>4210</c:v>
                </c:pt>
                <c:pt idx="321">
                  <c:v>4418</c:v>
                </c:pt>
                <c:pt idx="322">
                  <c:v>4625.5</c:v>
                </c:pt>
                <c:pt idx="323">
                  <c:v>4861.5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'164 мкГр Нейтроны'!$E$1</c:f>
              <c:strCache>
                <c:ptCount val="1"/>
                <c:pt idx="0">
                  <c:v>ТЛД-600 Пресс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'164 мкГр Нейтроны'!$E$3:$E$326</c:f>
              <c:numCache>
                <c:formatCode>General</c:formatCode>
                <c:ptCount val="324"/>
                <c:pt idx="0">
                  <c:v>49.9</c:v>
                </c:pt>
                <c:pt idx="1">
                  <c:v>50</c:v>
                </c:pt>
                <c:pt idx="2">
                  <c:v>50.1</c:v>
                </c:pt>
                <c:pt idx="3">
                  <c:v>50.133333333333333</c:v>
                </c:pt>
                <c:pt idx="4">
                  <c:v>50.233333333333327</c:v>
                </c:pt>
                <c:pt idx="5">
                  <c:v>50.333333333333336</c:v>
                </c:pt>
                <c:pt idx="6">
                  <c:v>50.4</c:v>
                </c:pt>
                <c:pt idx="7">
                  <c:v>50.5</c:v>
                </c:pt>
                <c:pt idx="8">
                  <c:v>50.633333333333333</c:v>
                </c:pt>
                <c:pt idx="9">
                  <c:v>50.79999999999999</c:v>
                </c:pt>
                <c:pt idx="10">
                  <c:v>50.933333333333337</c:v>
                </c:pt>
                <c:pt idx="11">
                  <c:v>51.133333333333333</c:v>
                </c:pt>
                <c:pt idx="12">
                  <c:v>51.466666666666669</c:v>
                </c:pt>
                <c:pt idx="13">
                  <c:v>51.766666666666673</c:v>
                </c:pt>
                <c:pt idx="14">
                  <c:v>52.133333333333333</c:v>
                </c:pt>
                <c:pt idx="15">
                  <c:v>52.566666666666663</c:v>
                </c:pt>
                <c:pt idx="16">
                  <c:v>53.033333333333331</c:v>
                </c:pt>
                <c:pt idx="17">
                  <c:v>53.566666666666663</c:v>
                </c:pt>
                <c:pt idx="18">
                  <c:v>54.166666666666664</c:v>
                </c:pt>
                <c:pt idx="19">
                  <c:v>54.833333333333336</c:v>
                </c:pt>
                <c:pt idx="20">
                  <c:v>55.566666666666663</c:v>
                </c:pt>
                <c:pt idx="21">
                  <c:v>56.366666666666667</c:v>
                </c:pt>
                <c:pt idx="22">
                  <c:v>57.166666666666664</c:v>
                </c:pt>
                <c:pt idx="23">
                  <c:v>58.066666666666663</c:v>
                </c:pt>
                <c:pt idx="24">
                  <c:v>58.966666666666669</c:v>
                </c:pt>
                <c:pt idx="25">
                  <c:v>59.966666666666669</c:v>
                </c:pt>
                <c:pt idx="26">
                  <c:v>60.966666666666669</c:v>
                </c:pt>
                <c:pt idx="27">
                  <c:v>62</c:v>
                </c:pt>
                <c:pt idx="28">
                  <c:v>63</c:v>
                </c:pt>
                <c:pt idx="29">
                  <c:v>64.099999999999994</c:v>
                </c:pt>
                <c:pt idx="30">
                  <c:v>65.099999999999994</c:v>
                </c:pt>
                <c:pt idx="31">
                  <c:v>66.2</c:v>
                </c:pt>
                <c:pt idx="32">
                  <c:v>67.3</c:v>
                </c:pt>
                <c:pt idx="33">
                  <c:v>68.333333333333329</c:v>
                </c:pt>
                <c:pt idx="34">
                  <c:v>69.433333333333337</c:v>
                </c:pt>
                <c:pt idx="35">
                  <c:v>70.533333333333331</c:v>
                </c:pt>
                <c:pt idx="36">
                  <c:v>71.63333333333334</c:v>
                </c:pt>
                <c:pt idx="37">
                  <c:v>72.666666666666657</c:v>
                </c:pt>
                <c:pt idx="38">
                  <c:v>73.733333333333334</c:v>
                </c:pt>
                <c:pt idx="39">
                  <c:v>74.833333333333329</c:v>
                </c:pt>
                <c:pt idx="40">
                  <c:v>75.866666666666674</c:v>
                </c:pt>
                <c:pt idx="41">
                  <c:v>76.966666666666669</c:v>
                </c:pt>
                <c:pt idx="42">
                  <c:v>78.033333333333331</c:v>
                </c:pt>
                <c:pt idx="43">
                  <c:v>79.13333333333334</c:v>
                </c:pt>
                <c:pt idx="44">
                  <c:v>80.233333333333334</c:v>
                </c:pt>
                <c:pt idx="45">
                  <c:v>81.233333333333334</c:v>
                </c:pt>
                <c:pt idx="46">
                  <c:v>82.333333333333329</c:v>
                </c:pt>
                <c:pt idx="47">
                  <c:v>83.333333333333329</c:v>
                </c:pt>
                <c:pt idx="48">
                  <c:v>84.533333333333331</c:v>
                </c:pt>
                <c:pt idx="49">
                  <c:v>85.600000000000009</c:v>
                </c:pt>
                <c:pt idx="50">
                  <c:v>86.633333333333326</c:v>
                </c:pt>
                <c:pt idx="51">
                  <c:v>87.7</c:v>
                </c:pt>
                <c:pt idx="52">
                  <c:v>88.7</c:v>
                </c:pt>
                <c:pt idx="53">
                  <c:v>89.8</c:v>
                </c:pt>
                <c:pt idx="54">
                  <c:v>90.8</c:v>
                </c:pt>
                <c:pt idx="55">
                  <c:v>91.8</c:v>
                </c:pt>
                <c:pt idx="56">
                  <c:v>92.866666666666674</c:v>
                </c:pt>
                <c:pt idx="57">
                  <c:v>93.866666666666674</c:v>
                </c:pt>
                <c:pt idx="58">
                  <c:v>94.866666666666674</c:v>
                </c:pt>
                <c:pt idx="59">
                  <c:v>95.866666666666674</c:v>
                </c:pt>
                <c:pt idx="60">
                  <c:v>96.933333333333337</c:v>
                </c:pt>
                <c:pt idx="61">
                  <c:v>97.933333333333337</c:v>
                </c:pt>
                <c:pt idx="62">
                  <c:v>98.933333333333337</c:v>
                </c:pt>
                <c:pt idx="63">
                  <c:v>99.933333333333337</c:v>
                </c:pt>
                <c:pt idx="64">
                  <c:v>100.93333333333334</c:v>
                </c:pt>
                <c:pt idx="65">
                  <c:v>101.93333333333334</c:v>
                </c:pt>
                <c:pt idx="66">
                  <c:v>103</c:v>
                </c:pt>
                <c:pt idx="67">
                  <c:v>104</c:v>
                </c:pt>
                <c:pt idx="68">
                  <c:v>105.03333333333335</c:v>
                </c:pt>
                <c:pt idx="69">
                  <c:v>106.03333333333335</c:v>
                </c:pt>
                <c:pt idx="70">
                  <c:v>107.03333333333335</c:v>
                </c:pt>
                <c:pt idx="71">
                  <c:v>108.03333333333335</c:v>
                </c:pt>
                <c:pt idx="72">
                  <c:v>109.03333333333335</c:v>
                </c:pt>
                <c:pt idx="73">
                  <c:v>110.03333333333335</c:v>
                </c:pt>
                <c:pt idx="74">
                  <c:v>111.03333333333335</c:v>
                </c:pt>
                <c:pt idx="75">
                  <c:v>112.03333333333335</c:v>
                </c:pt>
                <c:pt idx="76">
                  <c:v>113.03333333333335</c:v>
                </c:pt>
                <c:pt idx="77">
                  <c:v>114.03333333333335</c:v>
                </c:pt>
                <c:pt idx="78">
                  <c:v>115.03333333333335</c:v>
                </c:pt>
                <c:pt idx="79">
                  <c:v>116.03333333333335</c:v>
                </c:pt>
                <c:pt idx="80">
                  <c:v>117.03333333333335</c:v>
                </c:pt>
                <c:pt idx="81">
                  <c:v>118.03333333333335</c:v>
                </c:pt>
                <c:pt idx="82">
                  <c:v>119.03333333333335</c:v>
                </c:pt>
                <c:pt idx="83">
                  <c:v>120.03333333333335</c:v>
                </c:pt>
                <c:pt idx="84">
                  <c:v>121.03333333333335</c:v>
                </c:pt>
                <c:pt idx="85">
                  <c:v>122.03333333333335</c:v>
                </c:pt>
                <c:pt idx="86">
                  <c:v>123.03333333333335</c:v>
                </c:pt>
                <c:pt idx="87">
                  <c:v>124.03333333333335</c:v>
                </c:pt>
                <c:pt idx="88">
                  <c:v>125.03333333333335</c:v>
                </c:pt>
                <c:pt idx="89">
                  <c:v>126.03333333333335</c:v>
                </c:pt>
                <c:pt idx="90">
                  <c:v>127.03333333333335</c:v>
                </c:pt>
                <c:pt idx="91">
                  <c:v>128.03333333333333</c:v>
                </c:pt>
                <c:pt idx="92">
                  <c:v>129.03333333333333</c:v>
                </c:pt>
                <c:pt idx="93">
                  <c:v>130.03333333333333</c:v>
                </c:pt>
                <c:pt idx="94">
                  <c:v>131.1</c:v>
                </c:pt>
                <c:pt idx="95">
                  <c:v>132.1</c:v>
                </c:pt>
                <c:pt idx="96">
                  <c:v>133.1</c:v>
                </c:pt>
                <c:pt idx="97">
                  <c:v>134.1</c:v>
                </c:pt>
                <c:pt idx="98">
                  <c:v>135.1</c:v>
                </c:pt>
                <c:pt idx="99">
                  <c:v>136.1</c:v>
                </c:pt>
                <c:pt idx="100">
                  <c:v>137.1</c:v>
                </c:pt>
                <c:pt idx="101">
                  <c:v>138.1</c:v>
                </c:pt>
                <c:pt idx="102">
                  <c:v>139.1</c:v>
                </c:pt>
                <c:pt idx="103">
                  <c:v>140.1</c:v>
                </c:pt>
                <c:pt idx="104">
                  <c:v>141.1</c:v>
                </c:pt>
                <c:pt idx="105">
                  <c:v>142.1</c:v>
                </c:pt>
                <c:pt idx="106">
                  <c:v>143.1</c:v>
                </c:pt>
                <c:pt idx="107">
                  <c:v>144.1</c:v>
                </c:pt>
                <c:pt idx="108">
                  <c:v>145.1</c:v>
                </c:pt>
                <c:pt idx="109">
                  <c:v>146.1</c:v>
                </c:pt>
                <c:pt idx="110">
                  <c:v>147.1</c:v>
                </c:pt>
                <c:pt idx="111">
                  <c:v>148.1</c:v>
                </c:pt>
                <c:pt idx="112">
                  <c:v>149.1</c:v>
                </c:pt>
                <c:pt idx="113">
                  <c:v>150.1</c:v>
                </c:pt>
                <c:pt idx="114">
                  <c:v>151.1</c:v>
                </c:pt>
                <c:pt idx="115">
                  <c:v>152.1</c:v>
                </c:pt>
                <c:pt idx="116">
                  <c:v>153.1</c:v>
                </c:pt>
                <c:pt idx="117">
                  <c:v>154.1</c:v>
                </c:pt>
                <c:pt idx="118">
                  <c:v>155.1</c:v>
                </c:pt>
                <c:pt idx="119">
                  <c:v>156.1</c:v>
                </c:pt>
                <c:pt idx="120">
                  <c:v>157.1</c:v>
                </c:pt>
                <c:pt idx="121">
                  <c:v>158.1</c:v>
                </c:pt>
                <c:pt idx="122">
                  <c:v>159.1</c:v>
                </c:pt>
                <c:pt idx="123">
                  <c:v>160.1</c:v>
                </c:pt>
                <c:pt idx="124">
                  <c:v>161.29999999999998</c:v>
                </c:pt>
                <c:pt idx="125">
                  <c:v>162.29999999999998</c:v>
                </c:pt>
                <c:pt idx="126">
                  <c:v>163.29999999999998</c:v>
                </c:pt>
                <c:pt idx="127">
                  <c:v>164.29999999999998</c:v>
                </c:pt>
                <c:pt idx="128">
                  <c:v>165.23333333333332</c:v>
                </c:pt>
                <c:pt idx="129">
                  <c:v>166.23333333333332</c:v>
                </c:pt>
                <c:pt idx="130">
                  <c:v>167.23333333333332</c:v>
                </c:pt>
                <c:pt idx="131">
                  <c:v>168.23333333333332</c:v>
                </c:pt>
                <c:pt idx="132">
                  <c:v>169.23333333333332</c:v>
                </c:pt>
                <c:pt idx="133">
                  <c:v>170.23333333333332</c:v>
                </c:pt>
                <c:pt idx="134">
                  <c:v>171.16666666666666</c:v>
                </c:pt>
                <c:pt idx="135">
                  <c:v>172.16666666666666</c:v>
                </c:pt>
                <c:pt idx="136">
                  <c:v>173.16666666666666</c:v>
                </c:pt>
                <c:pt idx="137">
                  <c:v>174.16666666666666</c:v>
                </c:pt>
                <c:pt idx="138">
                  <c:v>175.16666666666666</c:v>
                </c:pt>
                <c:pt idx="139">
                  <c:v>176.16666666666666</c:v>
                </c:pt>
                <c:pt idx="140">
                  <c:v>177.16666666666666</c:v>
                </c:pt>
                <c:pt idx="141">
                  <c:v>178.16666666666666</c:v>
                </c:pt>
                <c:pt idx="142">
                  <c:v>179.16666666666666</c:v>
                </c:pt>
                <c:pt idx="143">
                  <c:v>180.1</c:v>
                </c:pt>
                <c:pt idx="144">
                  <c:v>181.1</c:v>
                </c:pt>
                <c:pt idx="145">
                  <c:v>182.1</c:v>
                </c:pt>
                <c:pt idx="146">
                  <c:v>183.1</c:v>
                </c:pt>
                <c:pt idx="147">
                  <c:v>184.1</c:v>
                </c:pt>
                <c:pt idx="148">
                  <c:v>185.1</c:v>
                </c:pt>
                <c:pt idx="149">
                  <c:v>186.1</c:v>
                </c:pt>
                <c:pt idx="150">
                  <c:v>187.1</c:v>
                </c:pt>
                <c:pt idx="151">
                  <c:v>188.13333333333333</c:v>
                </c:pt>
                <c:pt idx="152">
                  <c:v>189.13333333333333</c:v>
                </c:pt>
                <c:pt idx="153">
                  <c:v>190.13333333333333</c:v>
                </c:pt>
                <c:pt idx="154">
                  <c:v>191.13333333333333</c:v>
                </c:pt>
                <c:pt idx="155">
                  <c:v>192.13333333333333</c:v>
                </c:pt>
                <c:pt idx="156">
                  <c:v>193.13333333333333</c:v>
                </c:pt>
                <c:pt idx="157">
                  <c:v>194.13333333333333</c:v>
                </c:pt>
                <c:pt idx="158">
                  <c:v>195.13333333333333</c:v>
                </c:pt>
                <c:pt idx="159">
                  <c:v>196.20000000000002</c:v>
                </c:pt>
                <c:pt idx="160">
                  <c:v>197.20000000000002</c:v>
                </c:pt>
                <c:pt idx="161">
                  <c:v>198.20000000000002</c:v>
                </c:pt>
                <c:pt idx="162">
                  <c:v>199.20000000000002</c:v>
                </c:pt>
                <c:pt idx="163">
                  <c:v>200.20000000000002</c:v>
                </c:pt>
                <c:pt idx="164">
                  <c:v>201.20000000000002</c:v>
                </c:pt>
                <c:pt idx="165">
                  <c:v>202.16666666666666</c:v>
                </c:pt>
                <c:pt idx="166">
                  <c:v>203.16666666666666</c:v>
                </c:pt>
                <c:pt idx="167">
                  <c:v>204.16666666666666</c:v>
                </c:pt>
                <c:pt idx="168">
                  <c:v>205.13333333333333</c:v>
                </c:pt>
                <c:pt idx="169">
                  <c:v>206.13333333333333</c:v>
                </c:pt>
                <c:pt idx="170">
                  <c:v>207.13333333333333</c:v>
                </c:pt>
                <c:pt idx="171">
                  <c:v>208.13333333333333</c:v>
                </c:pt>
                <c:pt idx="172">
                  <c:v>209.13333333333333</c:v>
                </c:pt>
                <c:pt idx="173">
                  <c:v>210.13333333333333</c:v>
                </c:pt>
                <c:pt idx="174">
                  <c:v>211.1</c:v>
                </c:pt>
                <c:pt idx="175">
                  <c:v>212.1</c:v>
                </c:pt>
                <c:pt idx="176">
                  <c:v>213.1</c:v>
                </c:pt>
                <c:pt idx="177">
                  <c:v>214.1</c:v>
                </c:pt>
                <c:pt idx="178">
                  <c:v>215.1</c:v>
                </c:pt>
                <c:pt idx="179">
                  <c:v>216.1</c:v>
                </c:pt>
                <c:pt idx="180">
                  <c:v>217.1</c:v>
                </c:pt>
                <c:pt idx="181">
                  <c:v>218.1</c:v>
                </c:pt>
                <c:pt idx="182">
                  <c:v>219.1</c:v>
                </c:pt>
                <c:pt idx="183">
                  <c:v>220.1</c:v>
                </c:pt>
                <c:pt idx="184">
                  <c:v>221.1</c:v>
                </c:pt>
                <c:pt idx="185">
                  <c:v>222.1</c:v>
                </c:pt>
                <c:pt idx="186">
                  <c:v>223.1</c:v>
                </c:pt>
                <c:pt idx="187">
                  <c:v>224.1</c:v>
                </c:pt>
                <c:pt idx="188">
                  <c:v>225.1</c:v>
                </c:pt>
                <c:pt idx="189">
                  <c:v>226.1</c:v>
                </c:pt>
                <c:pt idx="190">
                  <c:v>227.1</c:v>
                </c:pt>
                <c:pt idx="191">
                  <c:v>228.1</c:v>
                </c:pt>
                <c:pt idx="192">
                  <c:v>229.03333333333333</c:v>
                </c:pt>
                <c:pt idx="193">
                  <c:v>230.03333333333333</c:v>
                </c:pt>
                <c:pt idx="194">
                  <c:v>231.03333333333333</c:v>
                </c:pt>
                <c:pt idx="195">
                  <c:v>232.03333333333333</c:v>
                </c:pt>
                <c:pt idx="196">
                  <c:v>233.03333333333333</c:v>
                </c:pt>
                <c:pt idx="197">
                  <c:v>234.03333333333333</c:v>
                </c:pt>
                <c:pt idx="198">
                  <c:v>235.03333333333333</c:v>
                </c:pt>
                <c:pt idx="199">
                  <c:v>236.03333333333333</c:v>
                </c:pt>
                <c:pt idx="200">
                  <c:v>237.03333333333333</c:v>
                </c:pt>
                <c:pt idx="201">
                  <c:v>238.03333333333333</c:v>
                </c:pt>
                <c:pt idx="202">
                  <c:v>239.03333333333333</c:v>
                </c:pt>
                <c:pt idx="203">
                  <c:v>240.03333333333333</c:v>
                </c:pt>
                <c:pt idx="204">
                  <c:v>241.03333333333333</c:v>
                </c:pt>
                <c:pt idx="205">
                  <c:v>242.1</c:v>
                </c:pt>
                <c:pt idx="206">
                  <c:v>243.1</c:v>
                </c:pt>
                <c:pt idx="207">
                  <c:v>244.1</c:v>
                </c:pt>
                <c:pt idx="208">
                  <c:v>245.1</c:v>
                </c:pt>
                <c:pt idx="209">
                  <c:v>246.1</c:v>
                </c:pt>
                <c:pt idx="210">
                  <c:v>247.1</c:v>
                </c:pt>
                <c:pt idx="211">
                  <c:v>248.1</c:v>
                </c:pt>
                <c:pt idx="212">
                  <c:v>249.1</c:v>
                </c:pt>
                <c:pt idx="213">
                  <c:v>250.1</c:v>
                </c:pt>
                <c:pt idx="214">
                  <c:v>251.1</c:v>
                </c:pt>
                <c:pt idx="215">
                  <c:v>252.1</c:v>
                </c:pt>
                <c:pt idx="216">
                  <c:v>253.1</c:v>
                </c:pt>
                <c:pt idx="217">
                  <c:v>254.1</c:v>
                </c:pt>
                <c:pt idx="218">
                  <c:v>255.1</c:v>
                </c:pt>
                <c:pt idx="219">
                  <c:v>256.10000000000002</c:v>
                </c:pt>
                <c:pt idx="220">
                  <c:v>257.10000000000002</c:v>
                </c:pt>
                <c:pt idx="221">
                  <c:v>258.10000000000002</c:v>
                </c:pt>
                <c:pt idx="222">
                  <c:v>259.10000000000002</c:v>
                </c:pt>
                <c:pt idx="223">
                  <c:v>260.03333333333336</c:v>
                </c:pt>
                <c:pt idx="224">
                  <c:v>261.03333333333336</c:v>
                </c:pt>
                <c:pt idx="225">
                  <c:v>262.03333333333336</c:v>
                </c:pt>
                <c:pt idx="226">
                  <c:v>263.03333333333336</c:v>
                </c:pt>
                <c:pt idx="227">
                  <c:v>264.03333333333336</c:v>
                </c:pt>
                <c:pt idx="228">
                  <c:v>265.03333333333336</c:v>
                </c:pt>
                <c:pt idx="229">
                  <c:v>266.03333333333336</c:v>
                </c:pt>
                <c:pt idx="230">
                  <c:v>267.03333333333336</c:v>
                </c:pt>
                <c:pt idx="231">
                  <c:v>268.03333333333336</c:v>
                </c:pt>
                <c:pt idx="232">
                  <c:v>269.03333333333336</c:v>
                </c:pt>
                <c:pt idx="233">
                  <c:v>270.03333333333336</c:v>
                </c:pt>
                <c:pt idx="234">
                  <c:v>271.03333333333336</c:v>
                </c:pt>
                <c:pt idx="235">
                  <c:v>272.16666666666669</c:v>
                </c:pt>
                <c:pt idx="236">
                  <c:v>273.16666666666669</c:v>
                </c:pt>
                <c:pt idx="237">
                  <c:v>274.23333333333335</c:v>
                </c:pt>
                <c:pt idx="238">
                  <c:v>275.23333333333335</c:v>
                </c:pt>
                <c:pt idx="239">
                  <c:v>276.23333333333335</c:v>
                </c:pt>
                <c:pt idx="240">
                  <c:v>277.3</c:v>
                </c:pt>
                <c:pt idx="241">
                  <c:v>278.3</c:v>
                </c:pt>
                <c:pt idx="242">
                  <c:v>279.3</c:v>
                </c:pt>
                <c:pt idx="243">
                  <c:v>280.3</c:v>
                </c:pt>
                <c:pt idx="244">
                  <c:v>281.3</c:v>
                </c:pt>
                <c:pt idx="245">
                  <c:v>282.26666666666665</c:v>
                </c:pt>
                <c:pt idx="246">
                  <c:v>283.26666666666665</c:v>
                </c:pt>
                <c:pt idx="247">
                  <c:v>284.26666666666665</c:v>
                </c:pt>
                <c:pt idx="248">
                  <c:v>285.26666666666665</c:v>
                </c:pt>
                <c:pt idx="249">
                  <c:v>286.2</c:v>
                </c:pt>
                <c:pt idx="250">
                  <c:v>287.2</c:v>
                </c:pt>
                <c:pt idx="251">
                  <c:v>288.2</c:v>
                </c:pt>
                <c:pt idx="252">
                  <c:v>289.2</c:v>
                </c:pt>
                <c:pt idx="253">
                  <c:v>290.13333333333338</c:v>
                </c:pt>
                <c:pt idx="254">
                  <c:v>291.13333333333338</c:v>
                </c:pt>
                <c:pt idx="255">
                  <c:v>292.13333333333338</c:v>
                </c:pt>
                <c:pt idx="256">
                  <c:v>293.16666666666669</c:v>
                </c:pt>
                <c:pt idx="257">
                  <c:v>294.16666666666669</c:v>
                </c:pt>
                <c:pt idx="258">
                  <c:v>295.16666666666669</c:v>
                </c:pt>
                <c:pt idx="259">
                  <c:v>296.16666666666669</c:v>
                </c:pt>
                <c:pt idx="260">
                  <c:v>297.16666666666669</c:v>
                </c:pt>
                <c:pt idx="261">
                  <c:v>298.10000000000002</c:v>
                </c:pt>
                <c:pt idx="262">
                  <c:v>299.06666666666666</c:v>
                </c:pt>
                <c:pt idx="263">
                  <c:v>300.06666666666666</c:v>
                </c:pt>
                <c:pt idx="264">
                  <c:v>301.06666666666666</c:v>
                </c:pt>
                <c:pt idx="265">
                  <c:v>302.06666666666666</c:v>
                </c:pt>
                <c:pt idx="266">
                  <c:v>303.06666666666666</c:v>
                </c:pt>
                <c:pt idx="267">
                  <c:v>304.06666666666666</c:v>
                </c:pt>
                <c:pt idx="268">
                  <c:v>305.06666666666666</c:v>
                </c:pt>
                <c:pt idx="269">
                  <c:v>306.06666666666666</c:v>
                </c:pt>
                <c:pt idx="270">
                  <c:v>307.06666666666666</c:v>
                </c:pt>
                <c:pt idx="271">
                  <c:v>308.16666666666669</c:v>
                </c:pt>
                <c:pt idx="272">
                  <c:v>309.16666666666669</c:v>
                </c:pt>
                <c:pt idx="273">
                  <c:v>310.16666666666669</c:v>
                </c:pt>
                <c:pt idx="274">
                  <c:v>311.16666666666669</c:v>
                </c:pt>
                <c:pt idx="275">
                  <c:v>312.16666666666669</c:v>
                </c:pt>
                <c:pt idx="276">
                  <c:v>313.13333333333333</c:v>
                </c:pt>
                <c:pt idx="277">
                  <c:v>314.13333333333333</c:v>
                </c:pt>
                <c:pt idx="278">
                  <c:v>315.13333333333333</c:v>
                </c:pt>
                <c:pt idx="279">
                  <c:v>316.13333333333333</c:v>
                </c:pt>
                <c:pt idx="280">
                  <c:v>317.13333333333333</c:v>
                </c:pt>
                <c:pt idx="281">
                  <c:v>318.10000000000002</c:v>
                </c:pt>
                <c:pt idx="282">
                  <c:v>319.10000000000002</c:v>
                </c:pt>
                <c:pt idx="283">
                  <c:v>320.10000000000002</c:v>
                </c:pt>
                <c:pt idx="284">
                  <c:v>321.10000000000002</c:v>
                </c:pt>
                <c:pt idx="285">
                  <c:v>322.10000000000002</c:v>
                </c:pt>
                <c:pt idx="286">
                  <c:v>323.10000000000002</c:v>
                </c:pt>
                <c:pt idx="287">
                  <c:v>324.10000000000002</c:v>
                </c:pt>
                <c:pt idx="288">
                  <c:v>325.10000000000002</c:v>
                </c:pt>
                <c:pt idx="289">
                  <c:v>326.10000000000002</c:v>
                </c:pt>
                <c:pt idx="290">
                  <c:v>327.10000000000002</c:v>
                </c:pt>
                <c:pt idx="291">
                  <c:v>328.1</c:v>
                </c:pt>
                <c:pt idx="292">
                  <c:v>329.1</c:v>
                </c:pt>
                <c:pt idx="293">
                  <c:v>330.1</c:v>
                </c:pt>
                <c:pt idx="294">
                  <c:v>331.03333333333336</c:v>
                </c:pt>
                <c:pt idx="295">
                  <c:v>332.03333333333336</c:v>
                </c:pt>
                <c:pt idx="296">
                  <c:v>333.1</c:v>
                </c:pt>
                <c:pt idx="297">
                  <c:v>334.1</c:v>
                </c:pt>
                <c:pt idx="298">
                  <c:v>335.1</c:v>
                </c:pt>
                <c:pt idx="299">
                  <c:v>336.1</c:v>
                </c:pt>
                <c:pt idx="300">
                  <c:v>337.1</c:v>
                </c:pt>
                <c:pt idx="301">
                  <c:v>338.06666666666666</c:v>
                </c:pt>
                <c:pt idx="302">
                  <c:v>339.06666666666666</c:v>
                </c:pt>
                <c:pt idx="303">
                  <c:v>340.06666666666666</c:v>
                </c:pt>
                <c:pt idx="304">
                  <c:v>341.06666666666666</c:v>
                </c:pt>
                <c:pt idx="305">
                  <c:v>342.06666666666666</c:v>
                </c:pt>
                <c:pt idx="306">
                  <c:v>343.06666666666666</c:v>
                </c:pt>
                <c:pt idx="307">
                  <c:v>344.06666666666666</c:v>
                </c:pt>
                <c:pt idx="308">
                  <c:v>345.10000000000008</c:v>
                </c:pt>
                <c:pt idx="309">
                  <c:v>346.10000000000008</c:v>
                </c:pt>
                <c:pt idx="310">
                  <c:v>347.10000000000008</c:v>
                </c:pt>
                <c:pt idx="311">
                  <c:v>348.10000000000008</c:v>
                </c:pt>
                <c:pt idx="312">
                  <c:v>349.10000000000008</c:v>
                </c:pt>
                <c:pt idx="313">
                  <c:v>350.06666666666666</c:v>
                </c:pt>
                <c:pt idx="314">
                  <c:v>351.06666666666666</c:v>
                </c:pt>
                <c:pt idx="315">
                  <c:v>352.06666666666666</c:v>
                </c:pt>
                <c:pt idx="316">
                  <c:v>353.06666666666666</c:v>
                </c:pt>
                <c:pt idx="317">
                  <c:v>354.06666666666666</c:v>
                </c:pt>
                <c:pt idx="318">
                  <c:v>355.06666666666666</c:v>
                </c:pt>
                <c:pt idx="319">
                  <c:v>356</c:v>
                </c:pt>
                <c:pt idx="320">
                  <c:v>357.0333333333333</c:v>
                </c:pt>
                <c:pt idx="321">
                  <c:v>358.0333333333333</c:v>
                </c:pt>
                <c:pt idx="322">
                  <c:v>359.0333333333333</c:v>
                </c:pt>
                <c:pt idx="323">
                  <c:v>360.0333333333333</c:v>
                </c:pt>
              </c:numCache>
            </c:numRef>
          </c:xVal>
          <c:yVal>
            <c:numRef>
              <c:f>'164 мкГр Нейтроны'!$F$3:$F$326</c:f>
              <c:numCache>
                <c:formatCode>General</c:formatCode>
                <c:ptCount val="324"/>
                <c:pt idx="0">
                  <c:v>8.3333333333333339</c:v>
                </c:pt>
                <c:pt idx="1">
                  <c:v>8</c:v>
                </c:pt>
                <c:pt idx="2">
                  <c:v>8.3333333333333339</c:v>
                </c:pt>
                <c:pt idx="3">
                  <c:v>7.333333333333333</c:v>
                </c:pt>
                <c:pt idx="4">
                  <c:v>8.3333333333333339</c:v>
                </c:pt>
                <c:pt idx="5">
                  <c:v>8</c:v>
                </c:pt>
                <c:pt idx="6">
                  <c:v>9</c:v>
                </c:pt>
                <c:pt idx="7">
                  <c:v>8</c:v>
                </c:pt>
                <c:pt idx="8">
                  <c:v>8.3333333333333339</c:v>
                </c:pt>
                <c:pt idx="9">
                  <c:v>8.3333333333333339</c:v>
                </c:pt>
                <c:pt idx="10">
                  <c:v>8.3333333333333339</c:v>
                </c:pt>
                <c:pt idx="11">
                  <c:v>8.3333333333333339</c:v>
                </c:pt>
                <c:pt idx="12">
                  <c:v>8</c:v>
                </c:pt>
                <c:pt idx="13">
                  <c:v>8.3333333333333339</c:v>
                </c:pt>
                <c:pt idx="14">
                  <c:v>8.3333333333333339</c:v>
                </c:pt>
                <c:pt idx="15">
                  <c:v>8.3333333333333339</c:v>
                </c:pt>
                <c:pt idx="16">
                  <c:v>8.6666666666666661</c:v>
                </c:pt>
                <c:pt idx="17">
                  <c:v>8.6666666666666661</c:v>
                </c:pt>
                <c:pt idx="18">
                  <c:v>8</c:v>
                </c:pt>
                <c:pt idx="19">
                  <c:v>8.3333333333333339</c:v>
                </c:pt>
                <c:pt idx="20">
                  <c:v>9</c:v>
                </c:pt>
                <c:pt idx="21">
                  <c:v>8</c:v>
                </c:pt>
                <c:pt idx="22">
                  <c:v>8.3333333333333339</c:v>
                </c:pt>
                <c:pt idx="23">
                  <c:v>8</c:v>
                </c:pt>
                <c:pt idx="24">
                  <c:v>8</c:v>
                </c:pt>
                <c:pt idx="25">
                  <c:v>8.3333333333333339</c:v>
                </c:pt>
                <c:pt idx="26">
                  <c:v>9</c:v>
                </c:pt>
                <c:pt idx="27">
                  <c:v>8</c:v>
                </c:pt>
                <c:pt idx="28">
                  <c:v>8</c:v>
                </c:pt>
                <c:pt idx="29">
                  <c:v>9</c:v>
                </c:pt>
                <c:pt idx="30">
                  <c:v>8</c:v>
                </c:pt>
                <c:pt idx="31">
                  <c:v>8</c:v>
                </c:pt>
                <c:pt idx="32">
                  <c:v>8.3333333333333339</c:v>
                </c:pt>
                <c:pt idx="33">
                  <c:v>8</c:v>
                </c:pt>
                <c:pt idx="34">
                  <c:v>8.3333333333333339</c:v>
                </c:pt>
                <c:pt idx="35">
                  <c:v>8.3333333333333339</c:v>
                </c:pt>
                <c:pt idx="36">
                  <c:v>8.3333333333333339</c:v>
                </c:pt>
                <c:pt idx="37">
                  <c:v>8</c:v>
                </c:pt>
                <c:pt idx="38">
                  <c:v>8.3333333333333339</c:v>
                </c:pt>
                <c:pt idx="39">
                  <c:v>9</c:v>
                </c:pt>
                <c:pt idx="40">
                  <c:v>9</c:v>
                </c:pt>
                <c:pt idx="41">
                  <c:v>8.3333333333333339</c:v>
                </c:pt>
                <c:pt idx="42">
                  <c:v>8.3333333333333339</c:v>
                </c:pt>
                <c:pt idx="43">
                  <c:v>9</c:v>
                </c:pt>
                <c:pt idx="44">
                  <c:v>8.3333333333333339</c:v>
                </c:pt>
                <c:pt idx="45">
                  <c:v>8.3333333333333339</c:v>
                </c:pt>
                <c:pt idx="46">
                  <c:v>9</c:v>
                </c:pt>
                <c:pt idx="47">
                  <c:v>8.6666666666666661</c:v>
                </c:pt>
                <c:pt idx="48">
                  <c:v>9</c:v>
                </c:pt>
                <c:pt idx="49">
                  <c:v>9</c:v>
                </c:pt>
                <c:pt idx="50">
                  <c:v>8.6666666666666661</c:v>
                </c:pt>
                <c:pt idx="51">
                  <c:v>9</c:v>
                </c:pt>
                <c:pt idx="52">
                  <c:v>9</c:v>
                </c:pt>
                <c:pt idx="53">
                  <c:v>9.3333333333333339</c:v>
                </c:pt>
                <c:pt idx="54">
                  <c:v>9.3333333333333339</c:v>
                </c:pt>
                <c:pt idx="55">
                  <c:v>9</c:v>
                </c:pt>
                <c:pt idx="56">
                  <c:v>9.6666666666666661</c:v>
                </c:pt>
                <c:pt idx="57">
                  <c:v>10</c:v>
                </c:pt>
                <c:pt idx="58">
                  <c:v>10</c:v>
                </c:pt>
                <c:pt idx="59">
                  <c:v>10.333333333333334</c:v>
                </c:pt>
                <c:pt idx="60">
                  <c:v>10.666666666666666</c:v>
                </c:pt>
                <c:pt idx="61">
                  <c:v>10.333333333333334</c:v>
                </c:pt>
                <c:pt idx="62">
                  <c:v>11</c:v>
                </c:pt>
                <c:pt idx="63">
                  <c:v>11.333333333333334</c:v>
                </c:pt>
                <c:pt idx="64">
                  <c:v>12</c:v>
                </c:pt>
                <c:pt idx="65">
                  <c:v>12.666666666666666</c:v>
                </c:pt>
                <c:pt idx="66">
                  <c:v>12.333333333333334</c:v>
                </c:pt>
                <c:pt idx="67">
                  <c:v>13.666666666666666</c:v>
                </c:pt>
                <c:pt idx="68">
                  <c:v>14.333333333333334</c:v>
                </c:pt>
                <c:pt idx="69">
                  <c:v>15.333333333333334</c:v>
                </c:pt>
                <c:pt idx="70">
                  <c:v>16.333333333333332</c:v>
                </c:pt>
                <c:pt idx="71">
                  <c:v>16.333333333333332</c:v>
                </c:pt>
                <c:pt idx="72">
                  <c:v>18</c:v>
                </c:pt>
                <c:pt idx="73">
                  <c:v>19</c:v>
                </c:pt>
                <c:pt idx="74">
                  <c:v>19.666666666666668</c:v>
                </c:pt>
                <c:pt idx="75">
                  <c:v>21</c:v>
                </c:pt>
                <c:pt idx="76">
                  <c:v>23</c:v>
                </c:pt>
                <c:pt idx="77">
                  <c:v>24.333333333333332</c:v>
                </c:pt>
                <c:pt idx="78">
                  <c:v>26.333333333333332</c:v>
                </c:pt>
                <c:pt idx="79">
                  <c:v>28.666666666666668</c:v>
                </c:pt>
                <c:pt idx="80">
                  <c:v>30.333333333333332</c:v>
                </c:pt>
                <c:pt idx="81">
                  <c:v>32.333333333333336</c:v>
                </c:pt>
                <c:pt idx="82">
                  <c:v>34.333333333333336</c:v>
                </c:pt>
                <c:pt idx="83">
                  <c:v>37.333333333333336</c:v>
                </c:pt>
                <c:pt idx="84">
                  <c:v>39.333333333333336</c:v>
                </c:pt>
                <c:pt idx="85">
                  <c:v>42</c:v>
                </c:pt>
                <c:pt idx="86">
                  <c:v>44.333333333333336</c:v>
                </c:pt>
                <c:pt idx="87">
                  <c:v>47</c:v>
                </c:pt>
                <c:pt idx="88">
                  <c:v>50</c:v>
                </c:pt>
                <c:pt idx="89">
                  <c:v>54</c:v>
                </c:pt>
                <c:pt idx="90">
                  <c:v>53.666666666666664</c:v>
                </c:pt>
                <c:pt idx="91">
                  <c:v>57</c:v>
                </c:pt>
                <c:pt idx="92">
                  <c:v>59.333333333333336</c:v>
                </c:pt>
                <c:pt idx="93">
                  <c:v>62.666666666666664</c:v>
                </c:pt>
                <c:pt idx="94">
                  <c:v>65</c:v>
                </c:pt>
                <c:pt idx="95">
                  <c:v>66.666666666666671</c:v>
                </c:pt>
                <c:pt idx="96">
                  <c:v>69.333333333333329</c:v>
                </c:pt>
                <c:pt idx="97">
                  <c:v>70.333333333333329</c:v>
                </c:pt>
                <c:pt idx="98">
                  <c:v>73</c:v>
                </c:pt>
                <c:pt idx="99">
                  <c:v>73</c:v>
                </c:pt>
                <c:pt idx="100">
                  <c:v>75.666666666666671</c:v>
                </c:pt>
                <c:pt idx="101">
                  <c:v>75.333333333333329</c:v>
                </c:pt>
                <c:pt idx="102">
                  <c:v>77.666666666666671</c:v>
                </c:pt>
                <c:pt idx="103">
                  <c:v>79.666666666666671</c:v>
                </c:pt>
                <c:pt idx="104">
                  <c:v>79.666666666666671</c:v>
                </c:pt>
                <c:pt idx="105">
                  <c:v>80</c:v>
                </c:pt>
                <c:pt idx="106">
                  <c:v>81</c:v>
                </c:pt>
                <c:pt idx="107">
                  <c:v>82.666666666666671</c:v>
                </c:pt>
                <c:pt idx="108">
                  <c:v>81.333333333333329</c:v>
                </c:pt>
                <c:pt idx="109">
                  <c:v>84.333333333333329</c:v>
                </c:pt>
                <c:pt idx="110">
                  <c:v>85.333333333333329</c:v>
                </c:pt>
                <c:pt idx="111">
                  <c:v>85</c:v>
                </c:pt>
                <c:pt idx="112">
                  <c:v>87</c:v>
                </c:pt>
                <c:pt idx="113">
                  <c:v>87.666666666666671</c:v>
                </c:pt>
                <c:pt idx="114">
                  <c:v>89.666666666666671</c:v>
                </c:pt>
                <c:pt idx="115">
                  <c:v>89</c:v>
                </c:pt>
                <c:pt idx="116">
                  <c:v>91.666666666666671</c:v>
                </c:pt>
                <c:pt idx="117">
                  <c:v>93</c:v>
                </c:pt>
                <c:pt idx="118">
                  <c:v>93.333333333333329</c:v>
                </c:pt>
                <c:pt idx="119">
                  <c:v>94</c:v>
                </c:pt>
                <c:pt idx="120">
                  <c:v>95.666666666666671</c:v>
                </c:pt>
                <c:pt idx="121">
                  <c:v>96.333333333333329</c:v>
                </c:pt>
                <c:pt idx="122">
                  <c:v>94</c:v>
                </c:pt>
                <c:pt idx="123">
                  <c:v>98</c:v>
                </c:pt>
                <c:pt idx="124">
                  <c:v>97.333333333333329</c:v>
                </c:pt>
                <c:pt idx="125">
                  <c:v>97</c:v>
                </c:pt>
                <c:pt idx="126">
                  <c:v>96.333333333333329</c:v>
                </c:pt>
                <c:pt idx="127">
                  <c:v>96</c:v>
                </c:pt>
                <c:pt idx="128">
                  <c:v>94.666666666666671</c:v>
                </c:pt>
                <c:pt idx="129">
                  <c:v>91.666666666666671</c:v>
                </c:pt>
                <c:pt idx="130">
                  <c:v>91</c:v>
                </c:pt>
                <c:pt idx="131">
                  <c:v>91</c:v>
                </c:pt>
                <c:pt idx="132">
                  <c:v>88.333333333333329</c:v>
                </c:pt>
                <c:pt idx="133">
                  <c:v>87.666666666666671</c:v>
                </c:pt>
                <c:pt idx="134">
                  <c:v>86.666666666666671</c:v>
                </c:pt>
                <c:pt idx="135">
                  <c:v>85.333333333333329</c:v>
                </c:pt>
                <c:pt idx="136">
                  <c:v>82.666666666666671</c:v>
                </c:pt>
                <c:pt idx="137">
                  <c:v>81</c:v>
                </c:pt>
                <c:pt idx="138">
                  <c:v>81</c:v>
                </c:pt>
                <c:pt idx="139">
                  <c:v>81.333333333333329</c:v>
                </c:pt>
                <c:pt idx="140">
                  <c:v>80.333333333333329</c:v>
                </c:pt>
                <c:pt idx="141">
                  <c:v>80.333333333333329</c:v>
                </c:pt>
                <c:pt idx="142">
                  <c:v>79.666666666666671</c:v>
                </c:pt>
                <c:pt idx="143">
                  <c:v>81.333333333333329</c:v>
                </c:pt>
                <c:pt idx="144">
                  <c:v>83</c:v>
                </c:pt>
                <c:pt idx="145">
                  <c:v>83.666666666666671</c:v>
                </c:pt>
                <c:pt idx="146">
                  <c:v>84.333333333333329</c:v>
                </c:pt>
                <c:pt idx="147">
                  <c:v>87.333333333333329</c:v>
                </c:pt>
                <c:pt idx="148">
                  <c:v>91.333333333333329</c:v>
                </c:pt>
                <c:pt idx="149">
                  <c:v>93.333333333333329</c:v>
                </c:pt>
                <c:pt idx="150">
                  <c:v>99</c:v>
                </c:pt>
                <c:pt idx="151">
                  <c:v>101.66666666666667</c:v>
                </c:pt>
                <c:pt idx="152">
                  <c:v>105.33333333333333</c:v>
                </c:pt>
                <c:pt idx="153">
                  <c:v>110.66666666666667</c:v>
                </c:pt>
                <c:pt idx="154">
                  <c:v>116.33333333333333</c:v>
                </c:pt>
                <c:pt idx="155">
                  <c:v>120.66666666666667</c:v>
                </c:pt>
                <c:pt idx="156">
                  <c:v>126.33333333333333</c:v>
                </c:pt>
                <c:pt idx="157">
                  <c:v>132.66666666666666</c:v>
                </c:pt>
                <c:pt idx="158">
                  <c:v>137</c:v>
                </c:pt>
                <c:pt idx="159">
                  <c:v>144.66666666666666</c:v>
                </c:pt>
                <c:pt idx="160">
                  <c:v>154.33333333333334</c:v>
                </c:pt>
                <c:pt idx="161">
                  <c:v>161.33333333333334</c:v>
                </c:pt>
                <c:pt idx="162">
                  <c:v>169</c:v>
                </c:pt>
                <c:pt idx="163">
                  <c:v>177.33333333333334</c:v>
                </c:pt>
                <c:pt idx="164">
                  <c:v>184</c:v>
                </c:pt>
                <c:pt idx="165">
                  <c:v>190.66666666666666</c:v>
                </c:pt>
                <c:pt idx="166">
                  <c:v>201.66666666666666</c:v>
                </c:pt>
                <c:pt idx="167">
                  <c:v>207</c:v>
                </c:pt>
                <c:pt idx="168">
                  <c:v>215.33333333333334</c:v>
                </c:pt>
                <c:pt idx="169">
                  <c:v>221</c:v>
                </c:pt>
                <c:pt idx="170">
                  <c:v>227.33333333333334</c:v>
                </c:pt>
                <c:pt idx="171">
                  <c:v>230.33333333333334</c:v>
                </c:pt>
                <c:pt idx="172">
                  <c:v>231.66666666666666</c:v>
                </c:pt>
                <c:pt idx="173">
                  <c:v>233</c:v>
                </c:pt>
                <c:pt idx="174">
                  <c:v>232.66666666666666</c:v>
                </c:pt>
                <c:pt idx="175">
                  <c:v>229.33333333333334</c:v>
                </c:pt>
                <c:pt idx="176">
                  <c:v>223</c:v>
                </c:pt>
                <c:pt idx="177">
                  <c:v>216</c:v>
                </c:pt>
                <c:pt idx="178">
                  <c:v>206.33333333333334</c:v>
                </c:pt>
                <c:pt idx="179">
                  <c:v>196</c:v>
                </c:pt>
                <c:pt idx="180">
                  <c:v>182.66666666666666</c:v>
                </c:pt>
                <c:pt idx="181">
                  <c:v>169.66666666666666</c:v>
                </c:pt>
                <c:pt idx="182">
                  <c:v>154</c:v>
                </c:pt>
                <c:pt idx="183">
                  <c:v>140.33333333333334</c:v>
                </c:pt>
                <c:pt idx="184">
                  <c:v>125.33333333333333</c:v>
                </c:pt>
                <c:pt idx="185">
                  <c:v>111.33333333333333</c:v>
                </c:pt>
                <c:pt idx="186">
                  <c:v>99</c:v>
                </c:pt>
                <c:pt idx="187">
                  <c:v>89.333333333333329</c:v>
                </c:pt>
                <c:pt idx="188">
                  <c:v>78.666666666666671</c:v>
                </c:pt>
                <c:pt idx="189">
                  <c:v>69.666666666666671</c:v>
                </c:pt>
                <c:pt idx="190">
                  <c:v>62.666666666666664</c:v>
                </c:pt>
                <c:pt idx="191">
                  <c:v>59.666666666666664</c:v>
                </c:pt>
                <c:pt idx="192">
                  <c:v>55</c:v>
                </c:pt>
                <c:pt idx="193">
                  <c:v>53</c:v>
                </c:pt>
                <c:pt idx="194">
                  <c:v>51.666666666666664</c:v>
                </c:pt>
                <c:pt idx="195">
                  <c:v>51.333333333333336</c:v>
                </c:pt>
                <c:pt idx="196">
                  <c:v>50.333333333333336</c:v>
                </c:pt>
                <c:pt idx="197">
                  <c:v>50.333333333333336</c:v>
                </c:pt>
                <c:pt idx="198">
                  <c:v>51</c:v>
                </c:pt>
                <c:pt idx="199">
                  <c:v>51.666666666666664</c:v>
                </c:pt>
                <c:pt idx="200">
                  <c:v>52.333333333333336</c:v>
                </c:pt>
                <c:pt idx="201">
                  <c:v>53.666666666666664</c:v>
                </c:pt>
                <c:pt idx="202">
                  <c:v>53.666666666666664</c:v>
                </c:pt>
                <c:pt idx="203">
                  <c:v>55</c:v>
                </c:pt>
                <c:pt idx="204">
                  <c:v>56</c:v>
                </c:pt>
                <c:pt idx="205">
                  <c:v>56.666666666666664</c:v>
                </c:pt>
                <c:pt idx="206">
                  <c:v>57.333333333333336</c:v>
                </c:pt>
                <c:pt idx="207">
                  <c:v>59.333333333333336</c:v>
                </c:pt>
                <c:pt idx="208">
                  <c:v>59</c:v>
                </c:pt>
                <c:pt idx="209">
                  <c:v>62</c:v>
                </c:pt>
                <c:pt idx="210">
                  <c:v>61.666666666666664</c:v>
                </c:pt>
                <c:pt idx="211">
                  <c:v>65.666666666666671</c:v>
                </c:pt>
                <c:pt idx="212">
                  <c:v>66.666666666666671</c:v>
                </c:pt>
                <c:pt idx="213">
                  <c:v>67</c:v>
                </c:pt>
                <c:pt idx="214">
                  <c:v>67.666666666666671</c:v>
                </c:pt>
                <c:pt idx="215">
                  <c:v>71.333333333333329</c:v>
                </c:pt>
                <c:pt idx="216">
                  <c:v>71.333333333333329</c:v>
                </c:pt>
                <c:pt idx="217">
                  <c:v>73.333333333333329</c:v>
                </c:pt>
                <c:pt idx="218">
                  <c:v>74</c:v>
                </c:pt>
                <c:pt idx="219">
                  <c:v>75.666666666666671</c:v>
                </c:pt>
                <c:pt idx="220">
                  <c:v>78.666666666666671</c:v>
                </c:pt>
                <c:pt idx="221">
                  <c:v>80</c:v>
                </c:pt>
                <c:pt idx="222">
                  <c:v>81.333333333333329</c:v>
                </c:pt>
                <c:pt idx="223">
                  <c:v>84</c:v>
                </c:pt>
                <c:pt idx="224">
                  <c:v>85.333333333333329</c:v>
                </c:pt>
                <c:pt idx="225">
                  <c:v>85.666666666666671</c:v>
                </c:pt>
                <c:pt idx="226">
                  <c:v>90</c:v>
                </c:pt>
                <c:pt idx="227">
                  <c:v>92</c:v>
                </c:pt>
                <c:pt idx="228">
                  <c:v>95</c:v>
                </c:pt>
                <c:pt idx="229">
                  <c:v>96.333333333333329</c:v>
                </c:pt>
                <c:pt idx="230">
                  <c:v>100</c:v>
                </c:pt>
                <c:pt idx="231">
                  <c:v>102</c:v>
                </c:pt>
                <c:pt idx="232">
                  <c:v>103.66666666666667</c:v>
                </c:pt>
                <c:pt idx="233">
                  <c:v>105.66666666666667</c:v>
                </c:pt>
                <c:pt idx="234">
                  <c:v>108.33333333333333</c:v>
                </c:pt>
                <c:pt idx="235">
                  <c:v>112.33333333333333</c:v>
                </c:pt>
                <c:pt idx="236">
                  <c:v>114</c:v>
                </c:pt>
                <c:pt idx="237">
                  <c:v>118.66666666666667</c:v>
                </c:pt>
                <c:pt idx="238">
                  <c:v>123</c:v>
                </c:pt>
                <c:pt idx="239">
                  <c:v>123.66666666666667</c:v>
                </c:pt>
                <c:pt idx="240">
                  <c:v>128.66666666666666</c:v>
                </c:pt>
                <c:pt idx="241">
                  <c:v>132.33333333333334</c:v>
                </c:pt>
                <c:pt idx="242">
                  <c:v>137.66666666666666</c:v>
                </c:pt>
                <c:pt idx="243">
                  <c:v>141</c:v>
                </c:pt>
                <c:pt idx="244">
                  <c:v>147.33333333333334</c:v>
                </c:pt>
                <c:pt idx="245">
                  <c:v>151.33333333333334</c:v>
                </c:pt>
                <c:pt idx="246">
                  <c:v>155.66666666666666</c:v>
                </c:pt>
                <c:pt idx="247">
                  <c:v>160.33333333333334</c:v>
                </c:pt>
                <c:pt idx="248">
                  <c:v>167.33333333333334</c:v>
                </c:pt>
                <c:pt idx="249">
                  <c:v>171.66666666666666</c:v>
                </c:pt>
                <c:pt idx="250">
                  <c:v>175.66666666666666</c:v>
                </c:pt>
                <c:pt idx="251">
                  <c:v>185</c:v>
                </c:pt>
                <c:pt idx="252">
                  <c:v>190.33333333333334</c:v>
                </c:pt>
                <c:pt idx="253">
                  <c:v>195</c:v>
                </c:pt>
                <c:pt idx="254">
                  <c:v>203</c:v>
                </c:pt>
                <c:pt idx="255">
                  <c:v>211</c:v>
                </c:pt>
                <c:pt idx="256">
                  <c:v>221</c:v>
                </c:pt>
                <c:pt idx="257">
                  <c:v>226</c:v>
                </c:pt>
                <c:pt idx="258">
                  <c:v>234.66666666666666</c:v>
                </c:pt>
                <c:pt idx="259">
                  <c:v>246</c:v>
                </c:pt>
                <c:pt idx="260">
                  <c:v>253.33333333333334</c:v>
                </c:pt>
                <c:pt idx="261">
                  <c:v>262.33333333333331</c:v>
                </c:pt>
                <c:pt idx="262">
                  <c:v>277.66666666666669</c:v>
                </c:pt>
                <c:pt idx="263">
                  <c:v>291</c:v>
                </c:pt>
                <c:pt idx="264">
                  <c:v>300.33333333333331</c:v>
                </c:pt>
                <c:pt idx="265">
                  <c:v>314</c:v>
                </c:pt>
                <c:pt idx="266">
                  <c:v>328.66666666666669</c:v>
                </c:pt>
                <c:pt idx="267">
                  <c:v>344.66666666666669</c:v>
                </c:pt>
                <c:pt idx="268">
                  <c:v>355.33333333333331</c:v>
                </c:pt>
                <c:pt idx="269">
                  <c:v>372</c:v>
                </c:pt>
                <c:pt idx="270">
                  <c:v>390</c:v>
                </c:pt>
                <c:pt idx="271">
                  <c:v>407</c:v>
                </c:pt>
                <c:pt idx="272">
                  <c:v>424.66666666666669</c:v>
                </c:pt>
                <c:pt idx="273">
                  <c:v>443.33333333333331</c:v>
                </c:pt>
                <c:pt idx="274">
                  <c:v>458.33333333333331</c:v>
                </c:pt>
                <c:pt idx="275">
                  <c:v>479.66666666666669</c:v>
                </c:pt>
                <c:pt idx="276">
                  <c:v>503</c:v>
                </c:pt>
                <c:pt idx="277">
                  <c:v>524.66666666666663</c:v>
                </c:pt>
                <c:pt idx="278">
                  <c:v>549.66666666666663</c:v>
                </c:pt>
                <c:pt idx="279">
                  <c:v>578</c:v>
                </c:pt>
                <c:pt idx="280">
                  <c:v>601.66666666666663</c:v>
                </c:pt>
                <c:pt idx="281">
                  <c:v>628.66666666666663</c:v>
                </c:pt>
                <c:pt idx="282">
                  <c:v>657.66666666666663</c:v>
                </c:pt>
                <c:pt idx="283">
                  <c:v>691</c:v>
                </c:pt>
                <c:pt idx="284">
                  <c:v>718.33333333333337</c:v>
                </c:pt>
                <c:pt idx="285">
                  <c:v>753.66666666666663</c:v>
                </c:pt>
                <c:pt idx="286">
                  <c:v>791.66666666666663</c:v>
                </c:pt>
                <c:pt idx="287">
                  <c:v>827.66666666666663</c:v>
                </c:pt>
                <c:pt idx="288">
                  <c:v>866.33333333333337</c:v>
                </c:pt>
                <c:pt idx="289">
                  <c:v>909.66666666666663</c:v>
                </c:pt>
                <c:pt idx="290">
                  <c:v>958</c:v>
                </c:pt>
                <c:pt idx="291">
                  <c:v>1005.3333333333334</c:v>
                </c:pt>
                <c:pt idx="292">
                  <c:v>1048.6666666666667</c:v>
                </c:pt>
                <c:pt idx="293">
                  <c:v>1099.3333333333333</c:v>
                </c:pt>
                <c:pt idx="294">
                  <c:v>1167</c:v>
                </c:pt>
                <c:pt idx="295">
                  <c:v>1219</c:v>
                </c:pt>
                <c:pt idx="296">
                  <c:v>1279</c:v>
                </c:pt>
                <c:pt idx="297">
                  <c:v>1351</c:v>
                </c:pt>
                <c:pt idx="298">
                  <c:v>1415.6666666666667</c:v>
                </c:pt>
                <c:pt idx="299">
                  <c:v>1482.6666666666667</c:v>
                </c:pt>
                <c:pt idx="300">
                  <c:v>1561.3333333333333</c:v>
                </c:pt>
                <c:pt idx="301">
                  <c:v>1636</c:v>
                </c:pt>
                <c:pt idx="302">
                  <c:v>1721.6666666666667</c:v>
                </c:pt>
                <c:pt idx="303">
                  <c:v>1806</c:v>
                </c:pt>
                <c:pt idx="304">
                  <c:v>1904.3333333333333</c:v>
                </c:pt>
                <c:pt idx="305">
                  <c:v>1989.3333333333333</c:v>
                </c:pt>
                <c:pt idx="306">
                  <c:v>2088.6666666666665</c:v>
                </c:pt>
                <c:pt idx="307">
                  <c:v>2202</c:v>
                </c:pt>
                <c:pt idx="308">
                  <c:v>2310.6666666666665</c:v>
                </c:pt>
                <c:pt idx="309">
                  <c:v>2422.3333333333335</c:v>
                </c:pt>
                <c:pt idx="310">
                  <c:v>2540</c:v>
                </c:pt>
                <c:pt idx="311">
                  <c:v>2674.3333333333335</c:v>
                </c:pt>
                <c:pt idx="312">
                  <c:v>2796.3333333333335</c:v>
                </c:pt>
                <c:pt idx="313">
                  <c:v>2948.6666666666665</c:v>
                </c:pt>
                <c:pt idx="314">
                  <c:v>3094.3333333333335</c:v>
                </c:pt>
                <c:pt idx="315">
                  <c:v>3228.6666666666665</c:v>
                </c:pt>
                <c:pt idx="316">
                  <c:v>3396</c:v>
                </c:pt>
                <c:pt idx="317">
                  <c:v>3565.3333333333335</c:v>
                </c:pt>
                <c:pt idx="318">
                  <c:v>3738.6666666666665</c:v>
                </c:pt>
                <c:pt idx="319">
                  <c:v>3915.6666666666665</c:v>
                </c:pt>
                <c:pt idx="320">
                  <c:v>4126.666666666667</c:v>
                </c:pt>
                <c:pt idx="321">
                  <c:v>4333</c:v>
                </c:pt>
                <c:pt idx="322">
                  <c:v>4539.666666666667</c:v>
                </c:pt>
                <c:pt idx="323">
                  <c:v>4772.333333333333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'164 мкГр Нейтроны'!$G$1</c:f>
              <c:strCache>
                <c:ptCount val="1"/>
                <c:pt idx="0">
                  <c:v>ТЛД-600 Импр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'164 мкГр Нейтроны'!$G$3:$G$326</c:f>
              <c:numCache>
                <c:formatCode>General</c:formatCode>
                <c:ptCount val="324"/>
                <c:pt idx="0">
                  <c:v>50</c:v>
                </c:pt>
                <c:pt idx="1">
                  <c:v>50.1</c:v>
                </c:pt>
                <c:pt idx="2">
                  <c:v>50.2</c:v>
                </c:pt>
                <c:pt idx="3">
                  <c:v>50.3</c:v>
                </c:pt>
                <c:pt idx="4">
                  <c:v>50.4</c:v>
                </c:pt>
                <c:pt idx="5">
                  <c:v>50.5</c:v>
                </c:pt>
                <c:pt idx="6">
                  <c:v>50.6</c:v>
                </c:pt>
                <c:pt idx="7">
                  <c:v>50.7</c:v>
                </c:pt>
                <c:pt idx="8">
                  <c:v>50.8</c:v>
                </c:pt>
                <c:pt idx="9">
                  <c:v>51</c:v>
                </c:pt>
                <c:pt idx="10">
                  <c:v>51.1</c:v>
                </c:pt>
                <c:pt idx="11">
                  <c:v>51.3</c:v>
                </c:pt>
                <c:pt idx="12">
                  <c:v>51.6</c:v>
                </c:pt>
                <c:pt idx="13">
                  <c:v>51.9</c:v>
                </c:pt>
                <c:pt idx="14">
                  <c:v>52.2</c:v>
                </c:pt>
                <c:pt idx="15">
                  <c:v>52.6</c:v>
                </c:pt>
                <c:pt idx="16">
                  <c:v>53.1</c:v>
                </c:pt>
                <c:pt idx="17">
                  <c:v>53.6</c:v>
                </c:pt>
                <c:pt idx="18">
                  <c:v>54.1</c:v>
                </c:pt>
                <c:pt idx="19">
                  <c:v>54.8</c:v>
                </c:pt>
                <c:pt idx="20">
                  <c:v>55.4</c:v>
                </c:pt>
                <c:pt idx="21">
                  <c:v>56.2</c:v>
                </c:pt>
                <c:pt idx="22">
                  <c:v>57</c:v>
                </c:pt>
                <c:pt idx="23">
                  <c:v>57.8</c:v>
                </c:pt>
                <c:pt idx="24">
                  <c:v>58.7</c:v>
                </c:pt>
                <c:pt idx="25">
                  <c:v>59.6</c:v>
                </c:pt>
                <c:pt idx="26">
                  <c:v>60.6</c:v>
                </c:pt>
                <c:pt idx="27">
                  <c:v>61.6</c:v>
                </c:pt>
                <c:pt idx="28">
                  <c:v>62.6</c:v>
                </c:pt>
                <c:pt idx="29">
                  <c:v>63.6</c:v>
                </c:pt>
                <c:pt idx="30">
                  <c:v>64.7</c:v>
                </c:pt>
                <c:pt idx="31">
                  <c:v>65.8</c:v>
                </c:pt>
                <c:pt idx="32">
                  <c:v>66.900000000000006</c:v>
                </c:pt>
                <c:pt idx="33">
                  <c:v>68</c:v>
                </c:pt>
                <c:pt idx="34">
                  <c:v>69.099999999999994</c:v>
                </c:pt>
                <c:pt idx="35">
                  <c:v>70.2</c:v>
                </c:pt>
                <c:pt idx="36">
                  <c:v>71.3</c:v>
                </c:pt>
                <c:pt idx="37">
                  <c:v>72.400000000000006</c:v>
                </c:pt>
                <c:pt idx="38">
                  <c:v>73.5</c:v>
                </c:pt>
                <c:pt idx="39">
                  <c:v>74.599999999999994</c:v>
                </c:pt>
                <c:pt idx="40">
                  <c:v>75.7</c:v>
                </c:pt>
                <c:pt idx="41">
                  <c:v>76.8</c:v>
                </c:pt>
                <c:pt idx="42">
                  <c:v>77.900000000000006</c:v>
                </c:pt>
                <c:pt idx="43">
                  <c:v>79</c:v>
                </c:pt>
                <c:pt idx="44">
                  <c:v>80.099999999999994</c:v>
                </c:pt>
                <c:pt idx="45">
                  <c:v>81.2</c:v>
                </c:pt>
                <c:pt idx="46">
                  <c:v>82.3</c:v>
                </c:pt>
                <c:pt idx="47">
                  <c:v>83.4</c:v>
                </c:pt>
                <c:pt idx="48">
                  <c:v>84.5</c:v>
                </c:pt>
                <c:pt idx="49">
                  <c:v>85.5</c:v>
                </c:pt>
                <c:pt idx="50">
                  <c:v>86.6</c:v>
                </c:pt>
                <c:pt idx="51">
                  <c:v>87.7</c:v>
                </c:pt>
                <c:pt idx="52">
                  <c:v>88.7</c:v>
                </c:pt>
                <c:pt idx="53">
                  <c:v>89.8</c:v>
                </c:pt>
                <c:pt idx="54">
                  <c:v>90.8</c:v>
                </c:pt>
                <c:pt idx="55">
                  <c:v>91.9</c:v>
                </c:pt>
                <c:pt idx="56">
                  <c:v>92.9</c:v>
                </c:pt>
                <c:pt idx="57">
                  <c:v>94</c:v>
                </c:pt>
                <c:pt idx="58">
                  <c:v>95</c:v>
                </c:pt>
                <c:pt idx="59">
                  <c:v>96</c:v>
                </c:pt>
                <c:pt idx="60">
                  <c:v>97</c:v>
                </c:pt>
                <c:pt idx="61">
                  <c:v>98</c:v>
                </c:pt>
                <c:pt idx="62">
                  <c:v>99</c:v>
                </c:pt>
                <c:pt idx="63">
                  <c:v>100</c:v>
                </c:pt>
                <c:pt idx="64">
                  <c:v>101</c:v>
                </c:pt>
                <c:pt idx="65">
                  <c:v>102</c:v>
                </c:pt>
                <c:pt idx="66">
                  <c:v>103</c:v>
                </c:pt>
                <c:pt idx="67">
                  <c:v>104</c:v>
                </c:pt>
                <c:pt idx="68">
                  <c:v>105.1</c:v>
                </c:pt>
                <c:pt idx="69">
                  <c:v>106.1</c:v>
                </c:pt>
                <c:pt idx="70">
                  <c:v>107.1</c:v>
                </c:pt>
                <c:pt idx="71">
                  <c:v>108.1</c:v>
                </c:pt>
                <c:pt idx="72">
                  <c:v>109.3</c:v>
                </c:pt>
                <c:pt idx="73">
                  <c:v>110.3</c:v>
                </c:pt>
                <c:pt idx="74">
                  <c:v>111.3</c:v>
                </c:pt>
                <c:pt idx="75">
                  <c:v>112.3</c:v>
                </c:pt>
                <c:pt idx="76">
                  <c:v>113.3</c:v>
                </c:pt>
                <c:pt idx="77">
                  <c:v>114.3</c:v>
                </c:pt>
                <c:pt idx="78">
                  <c:v>115.3</c:v>
                </c:pt>
                <c:pt idx="79">
                  <c:v>116.3</c:v>
                </c:pt>
                <c:pt idx="80">
                  <c:v>117.2</c:v>
                </c:pt>
                <c:pt idx="81">
                  <c:v>118.2</c:v>
                </c:pt>
                <c:pt idx="82">
                  <c:v>119.2</c:v>
                </c:pt>
                <c:pt idx="83">
                  <c:v>120.2</c:v>
                </c:pt>
                <c:pt idx="84">
                  <c:v>121.2</c:v>
                </c:pt>
                <c:pt idx="85">
                  <c:v>122.1</c:v>
                </c:pt>
                <c:pt idx="86">
                  <c:v>123.1</c:v>
                </c:pt>
                <c:pt idx="87">
                  <c:v>124.1</c:v>
                </c:pt>
                <c:pt idx="88">
                  <c:v>125.1</c:v>
                </c:pt>
                <c:pt idx="89">
                  <c:v>126.1</c:v>
                </c:pt>
                <c:pt idx="90">
                  <c:v>127.1</c:v>
                </c:pt>
                <c:pt idx="91">
                  <c:v>128.1</c:v>
                </c:pt>
                <c:pt idx="92">
                  <c:v>129.1</c:v>
                </c:pt>
                <c:pt idx="93">
                  <c:v>130</c:v>
                </c:pt>
                <c:pt idx="94">
                  <c:v>131</c:v>
                </c:pt>
                <c:pt idx="95">
                  <c:v>132</c:v>
                </c:pt>
                <c:pt idx="96">
                  <c:v>133</c:v>
                </c:pt>
                <c:pt idx="97">
                  <c:v>134.1</c:v>
                </c:pt>
                <c:pt idx="98">
                  <c:v>135.1</c:v>
                </c:pt>
                <c:pt idx="99">
                  <c:v>136.1</c:v>
                </c:pt>
                <c:pt idx="100">
                  <c:v>137.1</c:v>
                </c:pt>
                <c:pt idx="101">
                  <c:v>138.1</c:v>
                </c:pt>
                <c:pt idx="102">
                  <c:v>139.1</c:v>
                </c:pt>
                <c:pt idx="103">
                  <c:v>140.1</c:v>
                </c:pt>
                <c:pt idx="104">
                  <c:v>141.1</c:v>
                </c:pt>
                <c:pt idx="105">
                  <c:v>142.1</c:v>
                </c:pt>
                <c:pt idx="106">
                  <c:v>143.1</c:v>
                </c:pt>
                <c:pt idx="107">
                  <c:v>144.19999999999999</c:v>
                </c:pt>
                <c:pt idx="108">
                  <c:v>145.19999999999999</c:v>
                </c:pt>
                <c:pt idx="109">
                  <c:v>146.1</c:v>
                </c:pt>
                <c:pt idx="110">
                  <c:v>147.1</c:v>
                </c:pt>
                <c:pt idx="111">
                  <c:v>148.1</c:v>
                </c:pt>
                <c:pt idx="112">
                  <c:v>149.1</c:v>
                </c:pt>
                <c:pt idx="113">
                  <c:v>150.1</c:v>
                </c:pt>
                <c:pt idx="114">
                  <c:v>151.1</c:v>
                </c:pt>
                <c:pt idx="115">
                  <c:v>152.1</c:v>
                </c:pt>
                <c:pt idx="116">
                  <c:v>153.1</c:v>
                </c:pt>
                <c:pt idx="117">
                  <c:v>154.1</c:v>
                </c:pt>
                <c:pt idx="118">
                  <c:v>155.1</c:v>
                </c:pt>
                <c:pt idx="119">
                  <c:v>156.1</c:v>
                </c:pt>
                <c:pt idx="120">
                  <c:v>157.1</c:v>
                </c:pt>
                <c:pt idx="121">
                  <c:v>158.1</c:v>
                </c:pt>
                <c:pt idx="122">
                  <c:v>159.1</c:v>
                </c:pt>
                <c:pt idx="123">
                  <c:v>160.19999999999999</c:v>
                </c:pt>
                <c:pt idx="124">
                  <c:v>161.19999999999999</c:v>
                </c:pt>
                <c:pt idx="125">
                  <c:v>162.19999999999999</c:v>
                </c:pt>
                <c:pt idx="126">
                  <c:v>163.1</c:v>
                </c:pt>
                <c:pt idx="127">
                  <c:v>164.1</c:v>
                </c:pt>
                <c:pt idx="128">
                  <c:v>165.1</c:v>
                </c:pt>
                <c:pt idx="129">
                  <c:v>166.1</c:v>
                </c:pt>
                <c:pt idx="130">
                  <c:v>167.1</c:v>
                </c:pt>
                <c:pt idx="131">
                  <c:v>168.1</c:v>
                </c:pt>
                <c:pt idx="132">
                  <c:v>169.1</c:v>
                </c:pt>
                <c:pt idx="133">
                  <c:v>170.1</c:v>
                </c:pt>
                <c:pt idx="134">
                  <c:v>171.1</c:v>
                </c:pt>
                <c:pt idx="135">
                  <c:v>172.1</c:v>
                </c:pt>
                <c:pt idx="136">
                  <c:v>173.1</c:v>
                </c:pt>
                <c:pt idx="137">
                  <c:v>174.1</c:v>
                </c:pt>
                <c:pt idx="138">
                  <c:v>175.1</c:v>
                </c:pt>
                <c:pt idx="139">
                  <c:v>176.1</c:v>
                </c:pt>
                <c:pt idx="140">
                  <c:v>177.2</c:v>
                </c:pt>
                <c:pt idx="141">
                  <c:v>178.2</c:v>
                </c:pt>
                <c:pt idx="142">
                  <c:v>179.2</c:v>
                </c:pt>
                <c:pt idx="143">
                  <c:v>180.2</c:v>
                </c:pt>
                <c:pt idx="144">
                  <c:v>181.2</c:v>
                </c:pt>
                <c:pt idx="145">
                  <c:v>182.2</c:v>
                </c:pt>
                <c:pt idx="146">
                  <c:v>183.2</c:v>
                </c:pt>
                <c:pt idx="147">
                  <c:v>184.2</c:v>
                </c:pt>
                <c:pt idx="148">
                  <c:v>185.2</c:v>
                </c:pt>
                <c:pt idx="149">
                  <c:v>186.2</c:v>
                </c:pt>
                <c:pt idx="150">
                  <c:v>187.2</c:v>
                </c:pt>
                <c:pt idx="151">
                  <c:v>188.2</c:v>
                </c:pt>
                <c:pt idx="152">
                  <c:v>189.2</c:v>
                </c:pt>
                <c:pt idx="153">
                  <c:v>190.2</c:v>
                </c:pt>
                <c:pt idx="154">
                  <c:v>191.2</c:v>
                </c:pt>
                <c:pt idx="155">
                  <c:v>192.1</c:v>
                </c:pt>
                <c:pt idx="156">
                  <c:v>193.1</c:v>
                </c:pt>
                <c:pt idx="157">
                  <c:v>194.1</c:v>
                </c:pt>
                <c:pt idx="158">
                  <c:v>195.1</c:v>
                </c:pt>
                <c:pt idx="159">
                  <c:v>196.1</c:v>
                </c:pt>
                <c:pt idx="160">
                  <c:v>197.1</c:v>
                </c:pt>
                <c:pt idx="161">
                  <c:v>198.1</c:v>
                </c:pt>
                <c:pt idx="162">
                  <c:v>199.2</c:v>
                </c:pt>
                <c:pt idx="163">
                  <c:v>200.2</c:v>
                </c:pt>
                <c:pt idx="164">
                  <c:v>201.2</c:v>
                </c:pt>
                <c:pt idx="165">
                  <c:v>202.2</c:v>
                </c:pt>
                <c:pt idx="166">
                  <c:v>203.2</c:v>
                </c:pt>
                <c:pt idx="167">
                  <c:v>204.2</c:v>
                </c:pt>
                <c:pt idx="168">
                  <c:v>205.2</c:v>
                </c:pt>
                <c:pt idx="169">
                  <c:v>206.2</c:v>
                </c:pt>
                <c:pt idx="170">
                  <c:v>207.2</c:v>
                </c:pt>
                <c:pt idx="171">
                  <c:v>208.2</c:v>
                </c:pt>
                <c:pt idx="172">
                  <c:v>209.2</c:v>
                </c:pt>
                <c:pt idx="173">
                  <c:v>210.2</c:v>
                </c:pt>
                <c:pt idx="174">
                  <c:v>211.2</c:v>
                </c:pt>
                <c:pt idx="175">
                  <c:v>212.1</c:v>
                </c:pt>
                <c:pt idx="176">
                  <c:v>213.1</c:v>
                </c:pt>
                <c:pt idx="177">
                  <c:v>214.1</c:v>
                </c:pt>
                <c:pt idx="178">
                  <c:v>215.1</c:v>
                </c:pt>
                <c:pt idx="179">
                  <c:v>216.1</c:v>
                </c:pt>
                <c:pt idx="180">
                  <c:v>217.1</c:v>
                </c:pt>
                <c:pt idx="181">
                  <c:v>218.1</c:v>
                </c:pt>
                <c:pt idx="182">
                  <c:v>219.1</c:v>
                </c:pt>
                <c:pt idx="183">
                  <c:v>220.1</c:v>
                </c:pt>
                <c:pt idx="184">
                  <c:v>221.3</c:v>
                </c:pt>
                <c:pt idx="185">
                  <c:v>222.3</c:v>
                </c:pt>
                <c:pt idx="186">
                  <c:v>223.3</c:v>
                </c:pt>
                <c:pt idx="187">
                  <c:v>224.3</c:v>
                </c:pt>
                <c:pt idx="188">
                  <c:v>225.3</c:v>
                </c:pt>
                <c:pt idx="189">
                  <c:v>226.3</c:v>
                </c:pt>
                <c:pt idx="190">
                  <c:v>227.3</c:v>
                </c:pt>
                <c:pt idx="191">
                  <c:v>228.3</c:v>
                </c:pt>
                <c:pt idx="192">
                  <c:v>229.3</c:v>
                </c:pt>
                <c:pt idx="193">
                  <c:v>230.3</c:v>
                </c:pt>
                <c:pt idx="194">
                  <c:v>231.4</c:v>
                </c:pt>
                <c:pt idx="195">
                  <c:v>232.3</c:v>
                </c:pt>
                <c:pt idx="196">
                  <c:v>233.3</c:v>
                </c:pt>
                <c:pt idx="197">
                  <c:v>234.3</c:v>
                </c:pt>
                <c:pt idx="198">
                  <c:v>235.3</c:v>
                </c:pt>
                <c:pt idx="199">
                  <c:v>236.3</c:v>
                </c:pt>
                <c:pt idx="200">
                  <c:v>237.3</c:v>
                </c:pt>
                <c:pt idx="201">
                  <c:v>238.2</c:v>
                </c:pt>
                <c:pt idx="202">
                  <c:v>239.2</c:v>
                </c:pt>
                <c:pt idx="203">
                  <c:v>240.2</c:v>
                </c:pt>
                <c:pt idx="204">
                  <c:v>241.2</c:v>
                </c:pt>
                <c:pt idx="205">
                  <c:v>242.1</c:v>
                </c:pt>
                <c:pt idx="206">
                  <c:v>243.1</c:v>
                </c:pt>
                <c:pt idx="207">
                  <c:v>244.1</c:v>
                </c:pt>
                <c:pt idx="208">
                  <c:v>245.1</c:v>
                </c:pt>
                <c:pt idx="209">
                  <c:v>246.1</c:v>
                </c:pt>
                <c:pt idx="210">
                  <c:v>247.1</c:v>
                </c:pt>
                <c:pt idx="211">
                  <c:v>248.1</c:v>
                </c:pt>
                <c:pt idx="212">
                  <c:v>249.1</c:v>
                </c:pt>
                <c:pt idx="213">
                  <c:v>250.1</c:v>
                </c:pt>
                <c:pt idx="214">
                  <c:v>251.1</c:v>
                </c:pt>
                <c:pt idx="215">
                  <c:v>252.1</c:v>
                </c:pt>
                <c:pt idx="216">
                  <c:v>253.2</c:v>
                </c:pt>
                <c:pt idx="217">
                  <c:v>254.2</c:v>
                </c:pt>
                <c:pt idx="218">
                  <c:v>255.2</c:v>
                </c:pt>
                <c:pt idx="219">
                  <c:v>256.2</c:v>
                </c:pt>
                <c:pt idx="220">
                  <c:v>257.2</c:v>
                </c:pt>
                <c:pt idx="221">
                  <c:v>258.2</c:v>
                </c:pt>
                <c:pt idx="222">
                  <c:v>259.10000000000002</c:v>
                </c:pt>
                <c:pt idx="223">
                  <c:v>260.10000000000002</c:v>
                </c:pt>
                <c:pt idx="224">
                  <c:v>261.10000000000002</c:v>
                </c:pt>
                <c:pt idx="225">
                  <c:v>262.10000000000002</c:v>
                </c:pt>
                <c:pt idx="226">
                  <c:v>263.10000000000002</c:v>
                </c:pt>
                <c:pt idx="227">
                  <c:v>264.10000000000002</c:v>
                </c:pt>
                <c:pt idx="228">
                  <c:v>265.10000000000002</c:v>
                </c:pt>
                <c:pt idx="229">
                  <c:v>266.10000000000002</c:v>
                </c:pt>
                <c:pt idx="230">
                  <c:v>267.10000000000002</c:v>
                </c:pt>
                <c:pt idx="231">
                  <c:v>268</c:v>
                </c:pt>
                <c:pt idx="232">
                  <c:v>269</c:v>
                </c:pt>
                <c:pt idx="233">
                  <c:v>270</c:v>
                </c:pt>
                <c:pt idx="234">
                  <c:v>271</c:v>
                </c:pt>
                <c:pt idx="235">
                  <c:v>272</c:v>
                </c:pt>
                <c:pt idx="236">
                  <c:v>273</c:v>
                </c:pt>
                <c:pt idx="237">
                  <c:v>274</c:v>
                </c:pt>
                <c:pt idx="238">
                  <c:v>275</c:v>
                </c:pt>
                <c:pt idx="239">
                  <c:v>275.89999999999998</c:v>
                </c:pt>
                <c:pt idx="240">
                  <c:v>276.89999999999998</c:v>
                </c:pt>
                <c:pt idx="241">
                  <c:v>277.89999999999998</c:v>
                </c:pt>
                <c:pt idx="242">
                  <c:v>278.89999999999998</c:v>
                </c:pt>
                <c:pt idx="243">
                  <c:v>279.89999999999998</c:v>
                </c:pt>
                <c:pt idx="244">
                  <c:v>280.8</c:v>
                </c:pt>
                <c:pt idx="245">
                  <c:v>281.8</c:v>
                </c:pt>
                <c:pt idx="246">
                  <c:v>282.8</c:v>
                </c:pt>
                <c:pt idx="247">
                  <c:v>283.7</c:v>
                </c:pt>
                <c:pt idx="248">
                  <c:v>284.7</c:v>
                </c:pt>
                <c:pt idx="249">
                  <c:v>285.7</c:v>
                </c:pt>
                <c:pt idx="250">
                  <c:v>286.7</c:v>
                </c:pt>
                <c:pt idx="251">
                  <c:v>287.8</c:v>
                </c:pt>
                <c:pt idx="252">
                  <c:v>288.8</c:v>
                </c:pt>
                <c:pt idx="253">
                  <c:v>289.89999999999998</c:v>
                </c:pt>
                <c:pt idx="254">
                  <c:v>290.89999999999998</c:v>
                </c:pt>
                <c:pt idx="255">
                  <c:v>292</c:v>
                </c:pt>
                <c:pt idx="256">
                  <c:v>293</c:v>
                </c:pt>
                <c:pt idx="257">
                  <c:v>294.10000000000002</c:v>
                </c:pt>
                <c:pt idx="258">
                  <c:v>295.10000000000002</c:v>
                </c:pt>
                <c:pt idx="259">
                  <c:v>296.10000000000002</c:v>
                </c:pt>
                <c:pt idx="260">
                  <c:v>297.10000000000002</c:v>
                </c:pt>
                <c:pt idx="261">
                  <c:v>298.10000000000002</c:v>
                </c:pt>
                <c:pt idx="262">
                  <c:v>299.10000000000002</c:v>
                </c:pt>
                <c:pt idx="263">
                  <c:v>300.10000000000002</c:v>
                </c:pt>
                <c:pt idx="264">
                  <c:v>301.10000000000002</c:v>
                </c:pt>
                <c:pt idx="265">
                  <c:v>302.10000000000002</c:v>
                </c:pt>
                <c:pt idx="266">
                  <c:v>303</c:v>
                </c:pt>
                <c:pt idx="267">
                  <c:v>304.10000000000002</c:v>
                </c:pt>
                <c:pt idx="268">
                  <c:v>305.10000000000002</c:v>
                </c:pt>
                <c:pt idx="269">
                  <c:v>306.10000000000002</c:v>
                </c:pt>
                <c:pt idx="270">
                  <c:v>307.10000000000002</c:v>
                </c:pt>
                <c:pt idx="271">
                  <c:v>308.10000000000002</c:v>
                </c:pt>
                <c:pt idx="272">
                  <c:v>309.10000000000002</c:v>
                </c:pt>
                <c:pt idx="273">
                  <c:v>310.10000000000002</c:v>
                </c:pt>
                <c:pt idx="274">
                  <c:v>311.10000000000002</c:v>
                </c:pt>
                <c:pt idx="275">
                  <c:v>312.10000000000002</c:v>
                </c:pt>
                <c:pt idx="276">
                  <c:v>313.10000000000002</c:v>
                </c:pt>
                <c:pt idx="277">
                  <c:v>314.10000000000002</c:v>
                </c:pt>
                <c:pt idx="278">
                  <c:v>315.10000000000002</c:v>
                </c:pt>
                <c:pt idx="279">
                  <c:v>316.10000000000002</c:v>
                </c:pt>
                <c:pt idx="280">
                  <c:v>317.10000000000002</c:v>
                </c:pt>
                <c:pt idx="281">
                  <c:v>318.10000000000002</c:v>
                </c:pt>
                <c:pt idx="282">
                  <c:v>319.10000000000002</c:v>
                </c:pt>
                <c:pt idx="283">
                  <c:v>320.10000000000002</c:v>
                </c:pt>
                <c:pt idx="284">
                  <c:v>321.10000000000002</c:v>
                </c:pt>
                <c:pt idx="285">
                  <c:v>322.10000000000002</c:v>
                </c:pt>
                <c:pt idx="286">
                  <c:v>323.10000000000002</c:v>
                </c:pt>
                <c:pt idx="287">
                  <c:v>324.10000000000002</c:v>
                </c:pt>
                <c:pt idx="288">
                  <c:v>325.10000000000002</c:v>
                </c:pt>
                <c:pt idx="289">
                  <c:v>326.10000000000002</c:v>
                </c:pt>
                <c:pt idx="290">
                  <c:v>327.10000000000002</c:v>
                </c:pt>
                <c:pt idx="291">
                  <c:v>328.1</c:v>
                </c:pt>
                <c:pt idx="292">
                  <c:v>329.1</c:v>
                </c:pt>
                <c:pt idx="293">
                  <c:v>330.1</c:v>
                </c:pt>
                <c:pt idx="294">
                  <c:v>331.1</c:v>
                </c:pt>
                <c:pt idx="295">
                  <c:v>332.4</c:v>
                </c:pt>
                <c:pt idx="296">
                  <c:v>333.4</c:v>
                </c:pt>
                <c:pt idx="297">
                  <c:v>334.4</c:v>
                </c:pt>
                <c:pt idx="298">
                  <c:v>335.4</c:v>
                </c:pt>
                <c:pt idx="299">
                  <c:v>336.3</c:v>
                </c:pt>
                <c:pt idx="300">
                  <c:v>337.3</c:v>
                </c:pt>
                <c:pt idx="301">
                  <c:v>338.3</c:v>
                </c:pt>
                <c:pt idx="302">
                  <c:v>339.3</c:v>
                </c:pt>
                <c:pt idx="303">
                  <c:v>340.2</c:v>
                </c:pt>
                <c:pt idx="304">
                  <c:v>341.2</c:v>
                </c:pt>
                <c:pt idx="305">
                  <c:v>342.2</c:v>
                </c:pt>
                <c:pt idx="306">
                  <c:v>343.2</c:v>
                </c:pt>
                <c:pt idx="307">
                  <c:v>344.2</c:v>
                </c:pt>
                <c:pt idx="308">
                  <c:v>345.1</c:v>
                </c:pt>
                <c:pt idx="309">
                  <c:v>346.1</c:v>
                </c:pt>
                <c:pt idx="310">
                  <c:v>347.1</c:v>
                </c:pt>
                <c:pt idx="311">
                  <c:v>348.1</c:v>
                </c:pt>
                <c:pt idx="312">
                  <c:v>349.1</c:v>
                </c:pt>
                <c:pt idx="313">
                  <c:v>350.1</c:v>
                </c:pt>
                <c:pt idx="314">
                  <c:v>351.1</c:v>
                </c:pt>
                <c:pt idx="315">
                  <c:v>352.1</c:v>
                </c:pt>
                <c:pt idx="316">
                  <c:v>353.1</c:v>
                </c:pt>
                <c:pt idx="317">
                  <c:v>354.1</c:v>
                </c:pt>
                <c:pt idx="318">
                  <c:v>355.1</c:v>
                </c:pt>
                <c:pt idx="319">
                  <c:v>356.1</c:v>
                </c:pt>
                <c:pt idx="320">
                  <c:v>357.1</c:v>
                </c:pt>
                <c:pt idx="321">
                  <c:v>358.1</c:v>
                </c:pt>
                <c:pt idx="322">
                  <c:v>359.1</c:v>
                </c:pt>
                <c:pt idx="323">
                  <c:v>360.1</c:v>
                </c:pt>
              </c:numCache>
            </c:numRef>
          </c:xVal>
          <c:yVal>
            <c:numRef>
              <c:f>'164 мкГр Нейтроны'!$H$3:$H$326</c:f>
              <c:numCache>
                <c:formatCode>General</c:formatCode>
                <c:ptCount val="324"/>
                <c:pt idx="0">
                  <c:v>8</c:v>
                </c:pt>
                <c:pt idx="1">
                  <c:v>9</c:v>
                </c:pt>
                <c:pt idx="2">
                  <c:v>8</c:v>
                </c:pt>
                <c:pt idx="3">
                  <c:v>9</c:v>
                </c:pt>
                <c:pt idx="4">
                  <c:v>9</c:v>
                </c:pt>
                <c:pt idx="5">
                  <c:v>8</c:v>
                </c:pt>
                <c:pt idx="6">
                  <c:v>9</c:v>
                </c:pt>
                <c:pt idx="7">
                  <c:v>8</c:v>
                </c:pt>
                <c:pt idx="8">
                  <c:v>9</c:v>
                </c:pt>
                <c:pt idx="9">
                  <c:v>8</c:v>
                </c:pt>
                <c:pt idx="10">
                  <c:v>9</c:v>
                </c:pt>
                <c:pt idx="11">
                  <c:v>8</c:v>
                </c:pt>
                <c:pt idx="12">
                  <c:v>9</c:v>
                </c:pt>
                <c:pt idx="13">
                  <c:v>9</c:v>
                </c:pt>
                <c:pt idx="14">
                  <c:v>10</c:v>
                </c:pt>
                <c:pt idx="15">
                  <c:v>9</c:v>
                </c:pt>
                <c:pt idx="16">
                  <c:v>8</c:v>
                </c:pt>
                <c:pt idx="17">
                  <c:v>9</c:v>
                </c:pt>
                <c:pt idx="18">
                  <c:v>9</c:v>
                </c:pt>
                <c:pt idx="19">
                  <c:v>9</c:v>
                </c:pt>
                <c:pt idx="20">
                  <c:v>9</c:v>
                </c:pt>
                <c:pt idx="21">
                  <c:v>10</c:v>
                </c:pt>
                <c:pt idx="22">
                  <c:v>8</c:v>
                </c:pt>
                <c:pt idx="23">
                  <c:v>10</c:v>
                </c:pt>
                <c:pt idx="24">
                  <c:v>9</c:v>
                </c:pt>
                <c:pt idx="25">
                  <c:v>9</c:v>
                </c:pt>
                <c:pt idx="26">
                  <c:v>8</c:v>
                </c:pt>
                <c:pt idx="27">
                  <c:v>10</c:v>
                </c:pt>
                <c:pt idx="28">
                  <c:v>9</c:v>
                </c:pt>
                <c:pt idx="29">
                  <c:v>9</c:v>
                </c:pt>
                <c:pt idx="30">
                  <c:v>10</c:v>
                </c:pt>
                <c:pt idx="31">
                  <c:v>10</c:v>
                </c:pt>
                <c:pt idx="32">
                  <c:v>9</c:v>
                </c:pt>
                <c:pt idx="33">
                  <c:v>10</c:v>
                </c:pt>
                <c:pt idx="34">
                  <c:v>9</c:v>
                </c:pt>
                <c:pt idx="35">
                  <c:v>11</c:v>
                </c:pt>
                <c:pt idx="36">
                  <c:v>9</c:v>
                </c:pt>
                <c:pt idx="37">
                  <c:v>11</c:v>
                </c:pt>
                <c:pt idx="38">
                  <c:v>10</c:v>
                </c:pt>
                <c:pt idx="39">
                  <c:v>10</c:v>
                </c:pt>
                <c:pt idx="40">
                  <c:v>11</c:v>
                </c:pt>
                <c:pt idx="41">
                  <c:v>11</c:v>
                </c:pt>
                <c:pt idx="42">
                  <c:v>12</c:v>
                </c:pt>
                <c:pt idx="43">
                  <c:v>11</c:v>
                </c:pt>
                <c:pt idx="44">
                  <c:v>13</c:v>
                </c:pt>
                <c:pt idx="45">
                  <c:v>13</c:v>
                </c:pt>
                <c:pt idx="46">
                  <c:v>13</c:v>
                </c:pt>
                <c:pt idx="47">
                  <c:v>14</c:v>
                </c:pt>
                <c:pt idx="48">
                  <c:v>15</c:v>
                </c:pt>
                <c:pt idx="49">
                  <c:v>15</c:v>
                </c:pt>
                <c:pt idx="50">
                  <c:v>16</c:v>
                </c:pt>
                <c:pt idx="51">
                  <c:v>17</c:v>
                </c:pt>
                <c:pt idx="52">
                  <c:v>18</c:v>
                </c:pt>
                <c:pt idx="53">
                  <c:v>20</c:v>
                </c:pt>
                <c:pt idx="54">
                  <c:v>20</c:v>
                </c:pt>
                <c:pt idx="55">
                  <c:v>22</c:v>
                </c:pt>
                <c:pt idx="56">
                  <c:v>23</c:v>
                </c:pt>
                <c:pt idx="57">
                  <c:v>24</c:v>
                </c:pt>
                <c:pt idx="58">
                  <c:v>25</c:v>
                </c:pt>
                <c:pt idx="59">
                  <c:v>27</c:v>
                </c:pt>
                <c:pt idx="60">
                  <c:v>28</c:v>
                </c:pt>
                <c:pt idx="61">
                  <c:v>30</c:v>
                </c:pt>
                <c:pt idx="62">
                  <c:v>31</c:v>
                </c:pt>
                <c:pt idx="63">
                  <c:v>34</c:v>
                </c:pt>
                <c:pt idx="64">
                  <c:v>36</c:v>
                </c:pt>
                <c:pt idx="65">
                  <c:v>36</c:v>
                </c:pt>
                <c:pt idx="66">
                  <c:v>37</c:v>
                </c:pt>
                <c:pt idx="67">
                  <c:v>40</c:v>
                </c:pt>
                <c:pt idx="68">
                  <c:v>42</c:v>
                </c:pt>
                <c:pt idx="69">
                  <c:v>44</c:v>
                </c:pt>
                <c:pt idx="70">
                  <c:v>43</c:v>
                </c:pt>
                <c:pt idx="71">
                  <c:v>47</c:v>
                </c:pt>
                <c:pt idx="72">
                  <c:v>49</c:v>
                </c:pt>
                <c:pt idx="73">
                  <c:v>49</c:v>
                </c:pt>
                <c:pt idx="74">
                  <c:v>50</c:v>
                </c:pt>
                <c:pt idx="75">
                  <c:v>51</c:v>
                </c:pt>
                <c:pt idx="76">
                  <c:v>54</c:v>
                </c:pt>
                <c:pt idx="77">
                  <c:v>56</c:v>
                </c:pt>
                <c:pt idx="78">
                  <c:v>57</c:v>
                </c:pt>
                <c:pt idx="79">
                  <c:v>56</c:v>
                </c:pt>
                <c:pt idx="80">
                  <c:v>59</c:v>
                </c:pt>
                <c:pt idx="81">
                  <c:v>60</c:v>
                </c:pt>
                <c:pt idx="82">
                  <c:v>61</c:v>
                </c:pt>
                <c:pt idx="83">
                  <c:v>61</c:v>
                </c:pt>
                <c:pt idx="84">
                  <c:v>63</c:v>
                </c:pt>
                <c:pt idx="85">
                  <c:v>62</c:v>
                </c:pt>
                <c:pt idx="86">
                  <c:v>63</c:v>
                </c:pt>
                <c:pt idx="87">
                  <c:v>63</c:v>
                </c:pt>
                <c:pt idx="88">
                  <c:v>62</c:v>
                </c:pt>
                <c:pt idx="89">
                  <c:v>64</c:v>
                </c:pt>
                <c:pt idx="90">
                  <c:v>62</c:v>
                </c:pt>
                <c:pt idx="91">
                  <c:v>63</c:v>
                </c:pt>
                <c:pt idx="92">
                  <c:v>63</c:v>
                </c:pt>
                <c:pt idx="93">
                  <c:v>61</c:v>
                </c:pt>
                <c:pt idx="94">
                  <c:v>60</c:v>
                </c:pt>
                <c:pt idx="95">
                  <c:v>60</c:v>
                </c:pt>
                <c:pt idx="96">
                  <c:v>58</c:v>
                </c:pt>
                <c:pt idx="97">
                  <c:v>58</c:v>
                </c:pt>
                <c:pt idx="98">
                  <c:v>55</c:v>
                </c:pt>
                <c:pt idx="99">
                  <c:v>56</c:v>
                </c:pt>
                <c:pt idx="100">
                  <c:v>56</c:v>
                </c:pt>
                <c:pt idx="101">
                  <c:v>54</c:v>
                </c:pt>
                <c:pt idx="102">
                  <c:v>53</c:v>
                </c:pt>
                <c:pt idx="103">
                  <c:v>52</c:v>
                </c:pt>
                <c:pt idx="104">
                  <c:v>52</c:v>
                </c:pt>
                <c:pt idx="105">
                  <c:v>52</c:v>
                </c:pt>
                <c:pt idx="106">
                  <c:v>53</c:v>
                </c:pt>
                <c:pt idx="107">
                  <c:v>53</c:v>
                </c:pt>
                <c:pt idx="108">
                  <c:v>52</c:v>
                </c:pt>
                <c:pt idx="109">
                  <c:v>55</c:v>
                </c:pt>
                <c:pt idx="110">
                  <c:v>54</c:v>
                </c:pt>
                <c:pt idx="111">
                  <c:v>56</c:v>
                </c:pt>
                <c:pt idx="112">
                  <c:v>55</c:v>
                </c:pt>
                <c:pt idx="113">
                  <c:v>55</c:v>
                </c:pt>
                <c:pt idx="114">
                  <c:v>58</c:v>
                </c:pt>
                <c:pt idx="115">
                  <c:v>57</c:v>
                </c:pt>
                <c:pt idx="116">
                  <c:v>59</c:v>
                </c:pt>
                <c:pt idx="117">
                  <c:v>58</c:v>
                </c:pt>
                <c:pt idx="118">
                  <c:v>61</c:v>
                </c:pt>
                <c:pt idx="119">
                  <c:v>62</c:v>
                </c:pt>
                <c:pt idx="120">
                  <c:v>64</c:v>
                </c:pt>
                <c:pt idx="121">
                  <c:v>65</c:v>
                </c:pt>
                <c:pt idx="122">
                  <c:v>65</c:v>
                </c:pt>
                <c:pt idx="123">
                  <c:v>66</c:v>
                </c:pt>
                <c:pt idx="124">
                  <c:v>68</c:v>
                </c:pt>
                <c:pt idx="125">
                  <c:v>70</c:v>
                </c:pt>
                <c:pt idx="126">
                  <c:v>70</c:v>
                </c:pt>
                <c:pt idx="127">
                  <c:v>72</c:v>
                </c:pt>
                <c:pt idx="128">
                  <c:v>75</c:v>
                </c:pt>
                <c:pt idx="129">
                  <c:v>76</c:v>
                </c:pt>
                <c:pt idx="130">
                  <c:v>79</c:v>
                </c:pt>
                <c:pt idx="131">
                  <c:v>78</c:v>
                </c:pt>
                <c:pt idx="132">
                  <c:v>81</c:v>
                </c:pt>
                <c:pt idx="133">
                  <c:v>84</c:v>
                </c:pt>
                <c:pt idx="134">
                  <c:v>84</c:v>
                </c:pt>
                <c:pt idx="135">
                  <c:v>88</c:v>
                </c:pt>
                <c:pt idx="136">
                  <c:v>89</c:v>
                </c:pt>
                <c:pt idx="137">
                  <c:v>92</c:v>
                </c:pt>
                <c:pt idx="138">
                  <c:v>97</c:v>
                </c:pt>
                <c:pt idx="139">
                  <c:v>95</c:v>
                </c:pt>
                <c:pt idx="140">
                  <c:v>101</c:v>
                </c:pt>
                <c:pt idx="141">
                  <c:v>106</c:v>
                </c:pt>
                <c:pt idx="142">
                  <c:v>108</c:v>
                </c:pt>
                <c:pt idx="143">
                  <c:v>115</c:v>
                </c:pt>
                <c:pt idx="144">
                  <c:v>115</c:v>
                </c:pt>
                <c:pt idx="145">
                  <c:v>124</c:v>
                </c:pt>
                <c:pt idx="146">
                  <c:v>126</c:v>
                </c:pt>
                <c:pt idx="147">
                  <c:v>135</c:v>
                </c:pt>
                <c:pt idx="148">
                  <c:v>140</c:v>
                </c:pt>
                <c:pt idx="149">
                  <c:v>146</c:v>
                </c:pt>
                <c:pt idx="150">
                  <c:v>150</c:v>
                </c:pt>
                <c:pt idx="151">
                  <c:v>158</c:v>
                </c:pt>
                <c:pt idx="152">
                  <c:v>166</c:v>
                </c:pt>
                <c:pt idx="153">
                  <c:v>169</c:v>
                </c:pt>
                <c:pt idx="154">
                  <c:v>173</c:v>
                </c:pt>
                <c:pt idx="155">
                  <c:v>178</c:v>
                </c:pt>
                <c:pt idx="156">
                  <c:v>180</c:v>
                </c:pt>
                <c:pt idx="157">
                  <c:v>180</c:v>
                </c:pt>
                <c:pt idx="158">
                  <c:v>180</c:v>
                </c:pt>
                <c:pt idx="159">
                  <c:v>179</c:v>
                </c:pt>
                <c:pt idx="160">
                  <c:v>180</c:v>
                </c:pt>
                <c:pt idx="161">
                  <c:v>176</c:v>
                </c:pt>
                <c:pt idx="162">
                  <c:v>165</c:v>
                </c:pt>
                <c:pt idx="163">
                  <c:v>160</c:v>
                </c:pt>
                <c:pt idx="164">
                  <c:v>149</c:v>
                </c:pt>
                <c:pt idx="165">
                  <c:v>143</c:v>
                </c:pt>
                <c:pt idx="166">
                  <c:v>130</c:v>
                </c:pt>
                <c:pt idx="167">
                  <c:v>121</c:v>
                </c:pt>
                <c:pt idx="168">
                  <c:v>107</c:v>
                </c:pt>
                <c:pt idx="169">
                  <c:v>98</c:v>
                </c:pt>
                <c:pt idx="170">
                  <c:v>88</c:v>
                </c:pt>
                <c:pt idx="171">
                  <c:v>82</c:v>
                </c:pt>
                <c:pt idx="172">
                  <c:v>72</c:v>
                </c:pt>
                <c:pt idx="173">
                  <c:v>67</c:v>
                </c:pt>
                <c:pt idx="174">
                  <c:v>62</c:v>
                </c:pt>
                <c:pt idx="175">
                  <c:v>57</c:v>
                </c:pt>
                <c:pt idx="176">
                  <c:v>55</c:v>
                </c:pt>
                <c:pt idx="177">
                  <c:v>53</c:v>
                </c:pt>
                <c:pt idx="178">
                  <c:v>52</c:v>
                </c:pt>
                <c:pt idx="179">
                  <c:v>52</c:v>
                </c:pt>
                <c:pt idx="180">
                  <c:v>53</c:v>
                </c:pt>
                <c:pt idx="181">
                  <c:v>52</c:v>
                </c:pt>
                <c:pt idx="182">
                  <c:v>54</c:v>
                </c:pt>
                <c:pt idx="183">
                  <c:v>54</c:v>
                </c:pt>
                <c:pt idx="184">
                  <c:v>55</c:v>
                </c:pt>
                <c:pt idx="185">
                  <c:v>58</c:v>
                </c:pt>
                <c:pt idx="186">
                  <c:v>59</c:v>
                </c:pt>
                <c:pt idx="187">
                  <c:v>60</c:v>
                </c:pt>
                <c:pt idx="188">
                  <c:v>61</c:v>
                </c:pt>
                <c:pt idx="189">
                  <c:v>64</c:v>
                </c:pt>
                <c:pt idx="190">
                  <c:v>63</c:v>
                </c:pt>
                <c:pt idx="191">
                  <c:v>68</c:v>
                </c:pt>
                <c:pt idx="192">
                  <c:v>66</c:v>
                </c:pt>
                <c:pt idx="193">
                  <c:v>70</c:v>
                </c:pt>
                <c:pt idx="194">
                  <c:v>71</c:v>
                </c:pt>
                <c:pt idx="195">
                  <c:v>74</c:v>
                </c:pt>
                <c:pt idx="196">
                  <c:v>75</c:v>
                </c:pt>
                <c:pt idx="197">
                  <c:v>77</c:v>
                </c:pt>
                <c:pt idx="198">
                  <c:v>80</c:v>
                </c:pt>
                <c:pt idx="199">
                  <c:v>83</c:v>
                </c:pt>
                <c:pt idx="200">
                  <c:v>85</c:v>
                </c:pt>
                <c:pt idx="201">
                  <c:v>88</c:v>
                </c:pt>
                <c:pt idx="202">
                  <c:v>90</c:v>
                </c:pt>
                <c:pt idx="203">
                  <c:v>94</c:v>
                </c:pt>
                <c:pt idx="204">
                  <c:v>94</c:v>
                </c:pt>
                <c:pt idx="205">
                  <c:v>99</c:v>
                </c:pt>
                <c:pt idx="206">
                  <c:v>102</c:v>
                </c:pt>
                <c:pt idx="207">
                  <c:v>106</c:v>
                </c:pt>
                <c:pt idx="208">
                  <c:v>110</c:v>
                </c:pt>
                <c:pt idx="209">
                  <c:v>114</c:v>
                </c:pt>
                <c:pt idx="210">
                  <c:v>121</c:v>
                </c:pt>
                <c:pt idx="211">
                  <c:v>122</c:v>
                </c:pt>
                <c:pt idx="212">
                  <c:v>130</c:v>
                </c:pt>
                <c:pt idx="213">
                  <c:v>135</c:v>
                </c:pt>
                <c:pt idx="214">
                  <c:v>145</c:v>
                </c:pt>
                <c:pt idx="215">
                  <c:v>149</c:v>
                </c:pt>
                <c:pt idx="216">
                  <c:v>160</c:v>
                </c:pt>
                <c:pt idx="217">
                  <c:v>168</c:v>
                </c:pt>
                <c:pt idx="218">
                  <c:v>178</c:v>
                </c:pt>
                <c:pt idx="219">
                  <c:v>189</c:v>
                </c:pt>
                <c:pt idx="220">
                  <c:v>205</c:v>
                </c:pt>
                <c:pt idx="221">
                  <c:v>220</c:v>
                </c:pt>
                <c:pt idx="222">
                  <c:v>238</c:v>
                </c:pt>
                <c:pt idx="223">
                  <c:v>257</c:v>
                </c:pt>
                <c:pt idx="224">
                  <c:v>276</c:v>
                </c:pt>
                <c:pt idx="225">
                  <c:v>292</c:v>
                </c:pt>
                <c:pt idx="226">
                  <c:v>314</c:v>
                </c:pt>
                <c:pt idx="227">
                  <c:v>332</c:v>
                </c:pt>
                <c:pt idx="228">
                  <c:v>353</c:v>
                </c:pt>
                <c:pt idx="229">
                  <c:v>375</c:v>
                </c:pt>
                <c:pt idx="230">
                  <c:v>395</c:v>
                </c:pt>
                <c:pt idx="231">
                  <c:v>425</c:v>
                </c:pt>
                <c:pt idx="232">
                  <c:v>450</c:v>
                </c:pt>
                <c:pt idx="233">
                  <c:v>480</c:v>
                </c:pt>
                <c:pt idx="234">
                  <c:v>515</c:v>
                </c:pt>
                <c:pt idx="235">
                  <c:v>550</c:v>
                </c:pt>
                <c:pt idx="236">
                  <c:v>586</c:v>
                </c:pt>
                <c:pt idx="237">
                  <c:v>631</c:v>
                </c:pt>
                <c:pt idx="238">
                  <c:v>681</c:v>
                </c:pt>
                <c:pt idx="239">
                  <c:v>724</c:v>
                </c:pt>
                <c:pt idx="240">
                  <c:v>779</c:v>
                </c:pt>
                <c:pt idx="241">
                  <c:v>833</c:v>
                </c:pt>
                <c:pt idx="242">
                  <c:v>890</c:v>
                </c:pt>
                <c:pt idx="243">
                  <c:v>952</c:v>
                </c:pt>
                <c:pt idx="244">
                  <c:v>1022</c:v>
                </c:pt>
                <c:pt idx="245">
                  <c:v>1101</c:v>
                </c:pt>
                <c:pt idx="246">
                  <c:v>1176</c:v>
                </c:pt>
                <c:pt idx="247">
                  <c:v>1299</c:v>
                </c:pt>
                <c:pt idx="248">
                  <c:v>1434</c:v>
                </c:pt>
                <c:pt idx="249">
                  <c:v>1547</c:v>
                </c:pt>
                <c:pt idx="250">
                  <c:v>1678</c:v>
                </c:pt>
                <c:pt idx="251">
                  <c:v>1813</c:v>
                </c:pt>
                <c:pt idx="252">
                  <c:v>1950</c:v>
                </c:pt>
                <c:pt idx="253">
                  <c:v>2101</c:v>
                </c:pt>
                <c:pt idx="254">
                  <c:v>2233</c:v>
                </c:pt>
                <c:pt idx="255">
                  <c:v>2396</c:v>
                </c:pt>
                <c:pt idx="256">
                  <c:v>2554</c:v>
                </c:pt>
                <c:pt idx="257">
                  <c:v>2723</c:v>
                </c:pt>
                <c:pt idx="258">
                  <c:v>2898</c:v>
                </c:pt>
                <c:pt idx="259">
                  <c:v>3060</c:v>
                </c:pt>
                <c:pt idx="260">
                  <c:v>3258</c:v>
                </c:pt>
                <c:pt idx="261">
                  <c:v>3425</c:v>
                </c:pt>
                <c:pt idx="262">
                  <c:v>3595</c:v>
                </c:pt>
                <c:pt idx="263">
                  <c:v>3790</c:v>
                </c:pt>
                <c:pt idx="264">
                  <c:v>3990</c:v>
                </c:pt>
                <c:pt idx="265">
                  <c:v>4187</c:v>
                </c:pt>
                <c:pt idx="266">
                  <c:v>4391</c:v>
                </c:pt>
                <c:pt idx="267">
                  <c:v>4598</c:v>
                </c:pt>
                <c:pt idx="268">
                  <c:v>4828</c:v>
                </c:pt>
                <c:pt idx="269">
                  <c:v>5030</c:v>
                </c:pt>
                <c:pt idx="270">
                  <c:v>5253</c:v>
                </c:pt>
                <c:pt idx="271">
                  <c:v>5461</c:v>
                </c:pt>
                <c:pt idx="272">
                  <c:v>5698</c:v>
                </c:pt>
                <c:pt idx="273">
                  <c:v>5923</c:v>
                </c:pt>
                <c:pt idx="274">
                  <c:v>6170</c:v>
                </c:pt>
                <c:pt idx="275">
                  <c:v>6390</c:v>
                </c:pt>
                <c:pt idx="276">
                  <c:v>6614</c:v>
                </c:pt>
                <c:pt idx="277">
                  <c:v>6838</c:v>
                </c:pt>
                <c:pt idx="278">
                  <c:v>7083</c:v>
                </c:pt>
                <c:pt idx="279">
                  <c:v>7295</c:v>
                </c:pt>
                <c:pt idx="280">
                  <c:v>7481</c:v>
                </c:pt>
                <c:pt idx="281">
                  <c:v>7686</c:v>
                </c:pt>
                <c:pt idx="282">
                  <c:v>7907</c:v>
                </c:pt>
                <c:pt idx="283">
                  <c:v>8144</c:v>
                </c:pt>
                <c:pt idx="284">
                  <c:v>8384</c:v>
                </c:pt>
                <c:pt idx="285">
                  <c:v>8623</c:v>
                </c:pt>
                <c:pt idx="286">
                  <c:v>8824</c:v>
                </c:pt>
                <c:pt idx="287">
                  <c:v>8991</c:v>
                </c:pt>
                <c:pt idx="288">
                  <c:v>9196</c:v>
                </c:pt>
                <c:pt idx="289">
                  <c:v>9399</c:v>
                </c:pt>
                <c:pt idx="290">
                  <c:v>9561</c:v>
                </c:pt>
                <c:pt idx="291">
                  <c:v>9764</c:v>
                </c:pt>
                <c:pt idx="292">
                  <c:v>9901</c:v>
                </c:pt>
                <c:pt idx="293">
                  <c:v>10144</c:v>
                </c:pt>
                <c:pt idx="294">
                  <c:v>10297</c:v>
                </c:pt>
                <c:pt idx="295">
                  <c:v>10444</c:v>
                </c:pt>
                <c:pt idx="296">
                  <c:v>10590</c:v>
                </c:pt>
                <c:pt idx="297">
                  <c:v>10752</c:v>
                </c:pt>
                <c:pt idx="298">
                  <c:v>10937</c:v>
                </c:pt>
                <c:pt idx="299">
                  <c:v>11013</c:v>
                </c:pt>
                <c:pt idx="300">
                  <c:v>11127</c:v>
                </c:pt>
                <c:pt idx="301">
                  <c:v>11309</c:v>
                </c:pt>
                <c:pt idx="302">
                  <c:v>11481</c:v>
                </c:pt>
                <c:pt idx="303">
                  <c:v>11549</c:v>
                </c:pt>
                <c:pt idx="304">
                  <c:v>11713</c:v>
                </c:pt>
                <c:pt idx="305">
                  <c:v>11804</c:v>
                </c:pt>
                <c:pt idx="306">
                  <c:v>11942</c:v>
                </c:pt>
                <c:pt idx="307">
                  <c:v>12064</c:v>
                </c:pt>
                <c:pt idx="308">
                  <c:v>12261</c:v>
                </c:pt>
                <c:pt idx="309">
                  <c:v>12453</c:v>
                </c:pt>
                <c:pt idx="310">
                  <c:v>12526</c:v>
                </c:pt>
                <c:pt idx="311">
                  <c:v>12559</c:v>
                </c:pt>
                <c:pt idx="312">
                  <c:v>12797</c:v>
                </c:pt>
                <c:pt idx="313">
                  <c:v>12852</c:v>
                </c:pt>
                <c:pt idx="314">
                  <c:v>13070</c:v>
                </c:pt>
                <c:pt idx="315">
                  <c:v>13188</c:v>
                </c:pt>
                <c:pt idx="316">
                  <c:v>13264</c:v>
                </c:pt>
                <c:pt idx="317">
                  <c:v>13278</c:v>
                </c:pt>
                <c:pt idx="318">
                  <c:v>13502</c:v>
                </c:pt>
                <c:pt idx="319">
                  <c:v>13656</c:v>
                </c:pt>
                <c:pt idx="320">
                  <c:v>13896</c:v>
                </c:pt>
                <c:pt idx="321">
                  <c:v>14019</c:v>
                </c:pt>
                <c:pt idx="322">
                  <c:v>14241</c:v>
                </c:pt>
                <c:pt idx="323">
                  <c:v>14372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'164 мкГр Нейтроны'!$C$1</c:f>
              <c:strCache>
                <c:ptCount val="1"/>
                <c:pt idx="0">
                  <c:v>ДТГ-4-6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'164 мкГр Нейтроны'!$C$3:$C$326</c:f>
              <c:numCache>
                <c:formatCode>General</c:formatCode>
                <c:ptCount val="324"/>
                <c:pt idx="0">
                  <c:v>49.9</c:v>
                </c:pt>
                <c:pt idx="1">
                  <c:v>50.1</c:v>
                </c:pt>
                <c:pt idx="2">
                  <c:v>50.2</c:v>
                </c:pt>
                <c:pt idx="3">
                  <c:v>50.3</c:v>
                </c:pt>
                <c:pt idx="4">
                  <c:v>50.4</c:v>
                </c:pt>
                <c:pt idx="5">
                  <c:v>50.5</c:v>
                </c:pt>
                <c:pt idx="6">
                  <c:v>50.6</c:v>
                </c:pt>
                <c:pt idx="7">
                  <c:v>50.7</c:v>
                </c:pt>
                <c:pt idx="8">
                  <c:v>50.8</c:v>
                </c:pt>
                <c:pt idx="9">
                  <c:v>51</c:v>
                </c:pt>
                <c:pt idx="10">
                  <c:v>51.1</c:v>
                </c:pt>
                <c:pt idx="11">
                  <c:v>51.4</c:v>
                </c:pt>
                <c:pt idx="12">
                  <c:v>51.6</c:v>
                </c:pt>
                <c:pt idx="13">
                  <c:v>51.9</c:v>
                </c:pt>
                <c:pt idx="14">
                  <c:v>52.3</c:v>
                </c:pt>
                <c:pt idx="15">
                  <c:v>52.7</c:v>
                </c:pt>
                <c:pt idx="16">
                  <c:v>53.2</c:v>
                </c:pt>
                <c:pt idx="17">
                  <c:v>53.7</c:v>
                </c:pt>
                <c:pt idx="18">
                  <c:v>54.3</c:v>
                </c:pt>
                <c:pt idx="19">
                  <c:v>55</c:v>
                </c:pt>
                <c:pt idx="20">
                  <c:v>55.9</c:v>
                </c:pt>
                <c:pt idx="21">
                  <c:v>56.7</c:v>
                </c:pt>
                <c:pt idx="22">
                  <c:v>57.6</c:v>
                </c:pt>
                <c:pt idx="23">
                  <c:v>58.5</c:v>
                </c:pt>
                <c:pt idx="24">
                  <c:v>59.4</c:v>
                </c:pt>
                <c:pt idx="25">
                  <c:v>60.4</c:v>
                </c:pt>
                <c:pt idx="26">
                  <c:v>61.4</c:v>
                </c:pt>
                <c:pt idx="27">
                  <c:v>62.4</c:v>
                </c:pt>
                <c:pt idx="28">
                  <c:v>63.4</c:v>
                </c:pt>
                <c:pt idx="29">
                  <c:v>64.5</c:v>
                </c:pt>
                <c:pt idx="30">
                  <c:v>65.5</c:v>
                </c:pt>
                <c:pt idx="31">
                  <c:v>66.599999999999994</c:v>
                </c:pt>
                <c:pt idx="32">
                  <c:v>67.599999999999994</c:v>
                </c:pt>
                <c:pt idx="33">
                  <c:v>68.7</c:v>
                </c:pt>
                <c:pt idx="34">
                  <c:v>69.8</c:v>
                </c:pt>
                <c:pt idx="35">
                  <c:v>70.900000000000006</c:v>
                </c:pt>
                <c:pt idx="36">
                  <c:v>71.900000000000006</c:v>
                </c:pt>
                <c:pt idx="37">
                  <c:v>73</c:v>
                </c:pt>
                <c:pt idx="38">
                  <c:v>74.099999999999994</c:v>
                </c:pt>
                <c:pt idx="39">
                  <c:v>75.2</c:v>
                </c:pt>
                <c:pt idx="40">
                  <c:v>76.2</c:v>
                </c:pt>
                <c:pt idx="41">
                  <c:v>77.3</c:v>
                </c:pt>
                <c:pt idx="42">
                  <c:v>78.3</c:v>
                </c:pt>
                <c:pt idx="43">
                  <c:v>79.400000000000006</c:v>
                </c:pt>
                <c:pt idx="44">
                  <c:v>80.5</c:v>
                </c:pt>
                <c:pt idx="45">
                  <c:v>81.5</c:v>
                </c:pt>
                <c:pt idx="46">
                  <c:v>82.5</c:v>
                </c:pt>
                <c:pt idx="47">
                  <c:v>83.6</c:v>
                </c:pt>
                <c:pt idx="48">
                  <c:v>84.6</c:v>
                </c:pt>
                <c:pt idx="49">
                  <c:v>85.7</c:v>
                </c:pt>
                <c:pt idx="50">
                  <c:v>86.7</c:v>
                </c:pt>
                <c:pt idx="51">
                  <c:v>87.7</c:v>
                </c:pt>
                <c:pt idx="52">
                  <c:v>88.8</c:v>
                </c:pt>
                <c:pt idx="53">
                  <c:v>89.8</c:v>
                </c:pt>
                <c:pt idx="54">
                  <c:v>90.8</c:v>
                </c:pt>
                <c:pt idx="55">
                  <c:v>91.9</c:v>
                </c:pt>
                <c:pt idx="56">
                  <c:v>92.9</c:v>
                </c:pt>
                <c:pt idx="57">
                  <c:v>93.9</c:v>
                </c:pt>
                <c:pt idx="58">
                  <c:v>94.9</c:v>
                </c:pt>
                <c:pt idx="59">
                  <c:v>95.9</c:v>
                </c:pt>
                <c:pt idx="60">
                  <c:v>96.9</c:v>
                </c:pt>
                <c:pt idx="61">
                  <c:v>98</c:v>
                </c:pt>
                <c:pt idx="62">
                  <c:v>99</c:v>
                </c:pt>
                <c:pt idx="63">
                  <c:v>100</c:v>
                </c:pt>
                <c:pt idx="64">
                  <c:v>101</c:v>
                </c:pt>
                <c:pt idx="65">
                  <c:v>102</c:v>
                </c:pt>
                <c:pt idx="66">
                  <c:v>103</c:v>
                </c:pt>
                <c:pt idx="67">
                  <c:v>104</c:v>
                </c:pt>
                <c:pt idx="68">
                  <c:v>105</c:v>
                </c:pt>
                <c:pt idx="69">
                  <c:v>106</c:v>
                </c:pt>
                <c:pt idx="70">
                  <c:v>107</c:v>
                </c:pt>
                <c:pt idx="71">
                  <c:v>108</c:v>
                </c:pt>
                <c:pt idx="72">
                  <c:v>109</c:v>
                </c:pt>
                <c:pt idx="73">
                  <c:v>110</c:v>
                </c:pt>
                <c:pt idx="74">
                  <c:v>111.1</c:v>
                </c:pt>
                <c:pt idx="75">
                  <c:v>112.1</c:v>
                </c:pt>
                <c:pt idx="76">
                  <c:v>113.1</c:v>
                </c:pt>
                <c:pt idx="77">
                  <c:v>114.1</c:v>
                </c:pt>
                <c:pt idx="78">
                  <c:v>115.1</c:v>
                </c:pt>
                <c:pt idx="79">
                  <c:v>116.1</c:v>
                </c:pt>
                <c:pt idx="80">
                  <c:v>117.1</c:v>
                </c:pt>
                <c:pt idx="81">
                  <c:v>118.1</c:v>
                </c:pt>
                <c:pt idx="82">
                  <c:v>119.1</c:v>
                </c:pt>
                <c:pt idx="83">
                  <c:v>120.1</c:v>
                </c:pt>
                <c:pt idx="84">
                  <c:v>121.1</c:v>
                </c:pt>
                <c:pt idx="85">
                  <c:v>122.1</c:v>
                </c:pt>
                <c:pt idx="86">
                  <c:v>123.1</c:v>
                </c:pt>
                <c:pt idx="87">
                  <c:v>124</c:v>
                </c:pt>
                <c:pt idx="88">
                  <c:v>125</c:v>
                </c:pt>
                <c:pt idx="89">
                  <c:v>126</c:v>
                </c:pt>
                <c:pt idx="90">
                  <c:v>127</c:v>
                </c:pt>
                <c:pt idx="91">
                  <c:v>128</c:v>
                </c:pt>
                <c:pt idx="92">
                  <c:v>129</c:v>
                </c:pt>
                <c:pt idx="93">
                  <c:v>130</c:v>
                </c:pt>
                <c:pt idx="94">
                  <c:v>131.1</c:v>
                </c:pt>
                <c:pt idx="95">
                  <c:v>132.1</c:v>
                </c:pt>
                <c:pt idx="96">
                  <c:v>133.1</c:v>
                </c:pt>
                <c:pt idx="97">
                  <c:v>134.1</c:v>
                </c:pt>
                <c:pt idx="98">
                  <c:v>135.1</c:v>
                </c:pt>
                <c:pt idx="99">
                  <c:v>136.1</c:v>
                </c:pt>
                <c:pt idx="100">
                  <c:v>137.1</c:v>
                </c:pt>
                <c:pt idx="101">
                  <c:v>138.1</c:v>
                </c:pt>
                <c:pt idx="102">
                  <c:v>139.1</c:v>
                </c:pt>
                <c:pt idx="103">
                  <c:v>140.1</c:v>
                </c:pt>
                <c:pt idx="104">
                  <c:v>141.1</c:v>
                </c:pt>
                <c:pt idx="105">
                  <c:v>142.1</c:v>
                </c:pt>
                <c:pt idx="106">
                  <c:v>143.1</c:v>
                </c:pt>
                <c:pt idx="107">
                  <c:v>144.1</c:v>
                </c:pt>
                <c:pt idx="108">
                  <c:v>145.1</c:v>
                </c:pt>
                <c:pt idx="109">
                  <c:v>146.1</c:v>
                </c:pt>
                <c:pt idx="110">
                  <c:v>147.1</c:v>
                </c:pt>
                <c:pt idx="111">
                  <c:v>148.1</c:v>
                </c:pt>
                <c:pt idx="112">
                  <c:v>149.1</c:v>
                </c:pt>
                <c:pt idx="113">
                  <c:v>150.1</c:v>
                </c:pt>
                <c:pt idx="114">
                  <c:v>151.1</c:v>
                </c:pt>
                <c:pt idx="115">
                  <c:v>152.1</c:v>
                </c:pt>
                <c:pt idx="116">
                  <c:v>153.1</c:v>
                </c:pt>
                <c:pt idx="117">
                  <c:v>154.1</c:v>
                </c:pt>
                <c:pt idx="118">
                  <c:v>155.1</c:v>
                </c:pt>
                <c:pt idx="119">
                  <c:v>156.1</c:v>
                </c:pt>
                <c:pt idx="120">
                  <c:v>157.1</c:v>
                </c:pt>
                <c:pt idx="121">
                  <c:v>158.1</c:v>
                </c:pt>
                <c:pt idx="122">
                  <c:v>159.1</c:v>
                </c:pt>
                <c:pt idx="123">
                  <c:v>160.1</c:v>
                </c:pt>
                <c:pt idx="124">
                  <c:v>161.1</c:v>
                </c:pt>
                <c:pt idx="125">
                  <c:v>162.1</c:v>
                </c:pt>
                <c:pt idx="126">
                  <c:v>163.1</c:v>
                </c:pt>
                <c:pt idx="127">
                  <c:v>164.1</c:v>
                </c:pt>
                <c:pt idx="128">
                  <c:v>165.1</c:v>
                </c:pt>
                <c:pt idx="129">
                  <c:v>166.1</c:v>
                </c:pt>
                <c:pt idx="130">
                  <c:v>167.1</c:v>
                </c:pt>
                <c:pt idx="131">
                  <c:v>168.1</c:v>
                </c:pt>
                <c:pt idx="132">
                  <c:v>169.4</c:v>
                </c:pt>
                <c:pt idx="133">
                  <c:v>170.3</c:v>
                </c:pt>
                <c:pt idx="134">
                  <c:v>171.3</c:v>
                </c:pt>
                <c:pt idx="135">
                  <c:v>172.3</c:v>
                </c:pt>
                <c:pt idx="136">
                  <c:v>173.3</c:v>
                </c:pt>
                <c:pt idx="137">
                  <c:v>174.3</c:v>
                </c:pt>
                <c:pt idx="138">
                  <c:v>175.3</c:v>
                </c:pt>
                <c:pt idx="139">
                  <c:v>176.3</c:v>
                </c:pt>
                <c:pt idx="140">
                  <c:v>177.3</c:v>
                </c:pt>
                <c:pt idx="141">
                  <c:v>178.3</c:v>
                </c:pt>
                <c:pt idx="142">
                  <c:v>179.2</c:v>
                </c:pt>
                <c:pt idx="143">
                  <c:v>180.2</c:v>
                </c:pt>
                <c:pt idx="144">
                  <c:v>181.2</c:v>
                </c:pt>
                <c:pt idx="145">
                  <c:v>182.2</c:v>
                </c:pt>
                <c:pt idx="146">
                  <c:v>183.2</c:v>
                </c:pt>
                <c:pt idx="147">
                  <c:v>184.2</c:v>
                </c:pt>
                <c:pt idx="148">
                  <c:v>185.2</c:v>
                </c:pt>
                <c:pt idx="149">
                  <c:v>186.2</c:v>
                </c:pt>
                <c:pt idx="150">
                  <c:v>187.2</c:v>
                </c:pt>
                <c:pt idx="151">
                  <c:v>188.2</c:v>
                </c:pt>
                <c:pt idx="152">
                  <c:v>189.2</c:v>
                </c:pt>
                <c:pt idx="153">
                  <c:v>190.2</c:v>
                </c:pt>
                <c:pt idx="154">
                  <c:v>191.1</c:v>
                </c:pt>
                <c:pt idx="155">
                  <c:v>192.1</c:v>
                </c:pt>
                <c:pt idx="156">
                  <c:v>193.1</c:v>
                </c:pt>
                <c:pt idx="157">
                  <c:v>194.2</c:v>
                </c:pt>
                <c:pt idx="158">
                  <c:v>195.2</c:v>
                </c:pt>
                <c:pt idx="159">
                  <c:v>196.2</c:v>
                </c:pt>
                <c:pt idx="160">
                  <c:v>197.1</c:v>
                </c:pt>
                <c:pt idx="161">
                  <c:v>198.1</c:v>
                </c:pt>
                <c:pt idx="162">
                  <c:v>199.1</c:v>
                </c:pt>
                <c:pt idx="163">
                  <c:v>200.1</c:v>
                </c:pt>
                <c:pt idx="164">
                  <c:v>201.1</c:v>
                </c:pt>
                <c:pt idx="165">
                  <c:v>202.1</c:v>
                </c:pt>
                <c:pt idx="166">
                  <c:v>203.1</c:v>
                </c:pt>
                <c:pt idx="167">
                  <c:v>204.1</c:v>
                </c:pt>
                <c:pt idx="168">
                  <c:v>205.1</c:v>
                </c:pt>
                <c:pt idx="169">
                  <c:v>206.1</c:v>
                </c:pt>
                <c:pt idx="170">
                  <c:v>207.1</c:v>
                </c:pt>
                <c:pt idx="171">
                  <c:v>208.1</c:v>
                </c:pt>
                <c:pt idx="172">
                  <c:v>209.1</c:v>
                </c:pt>
                <c:pt idx="173">
                  <c:v>210.1</c:v>
                </c:pt>
                <c:pt idx="174">
                  <c:v>211.1</c:v>
                </c:pt>
                <c:pt idx="175">
                  <c:v>212.1</c:v>
                </c:pt>
                <c:pt idx="176">
                  <c:v>213.1</c:v>
                </c:pt>
                <c:pt idx="177">
                  <c:v>214.1</c:v>
                </c:pt>
                <c:pt idx="178">
                  <c:v>215.1</c:v>
                </c:pt>
                <c:pt idx="179">
                  <c:v>216.1</c:v>
                </c:pt>
                <c:pt idx="180">
                  <c:v>217.1</c:v>
                </c:pt>
                <c:pt idx="181">
                  <c:v>218.1</c:v>
                </c:pt>
                <c:pt idx="182">
                  <c:v>219.1</c:v>
                </c:pt>
                <c:pt idx="183">
                  <c:v>220.1</c:v>
                </c:pt>
                <c:pt idx="184">
                  <c:v>221.1</c:v>
                </c:pt>
                <c:pt idx="185">
                  <c:v>222.1</c:v>
                </c:pt>
                <c:pt idx="186">
                  <c:v>223.1</c:v>
                </c:pt>
                <c:pt idx="187">
                  <c:v>224.1</c:v>
                </c:pt>
                <c:pt idx="188">
                  <c:v>225.1</c:v>
                </c:pt>
                <c:pt idx="189">
                  <c:v>226.1</c:v>
                </c:pt>
                <c:pt idx="190">
                  <c:v>227.1</c:v>
                </c:pt>
                <c:pt idx="191">
                  <c:v>228.1</c:v>
                </c:pt>
                <c:pt idx="192">
                  <c:v>229.1</c:v>
                </c:pt>
                <c:pt idx="193">
                  <c:v>230.1</c:v>
                </c:pt>
                <c:pt idx="194">
                  <c:v>231.1</c:v>
                </c:pt>
                <c:pt idx="195">
                  <c:v>232.1</c:v>
                </c:pt>
                <c:pt idx="196">
                  <c:v>233.1</c:v>
                </c:pt>
                <c:pt idx="197">
                  <c:v>234.1</c:v>
                </c:pt>
                <c:pt idx="198">
                  <c:v>235.1</c:v>
                </c:pt>
                <c:pt idx="199">
                  <c:v>236.1</c:v>
                </c:pt>
                <c:pt idx="200">
                  <c:v>237.1</c:v>
                </c:pt>
                <c:pt idx="201">
                  <c:v>238.1</c:v>
                </c:pt>
                <c:pt idx="202">
                  <c:v>239.1</c:v>
                </c:pt>
                <c:pt idx="203">
                  <c:v>240.1</c:v>
                </c:pt>
                <c:pt idx="204">
                  <c:v>241.1</c:v>
                </c:pt>
                <c:pt idx="205">
                  <c:v>242.1</c:v>
                </c:pt>
                <c:pt idx="206">
                  <c:v>243.1</c:v>
                </c:pt>
                <c:pt idx="207">
                  <c:v>244.1</c:v>
                </c:pt>
                <c:pt idx="208">
                  <c:v>245.1</c:v>
                </c:pt>
                <c:pt idx="209">
                  <c:v>246.1</c:v>
                </c:pt>
                <c:pt idx="210">
                  <c:v>247.1</c:v>
                </c:pt>
                <c:pt idx="211">
                  <c:v>248</c:v>
                </c:pt>
                <c:pt idx="212">
                  <c:v>249</c:v>
                </c:pt>
                <c:pt idx="213">
                  <c:v>250</c:v>
                </c:pt>
                <c:pt idx="214">
                  <c:v>251</c:v>
                </c:pt>
                <c:pt idx="215">
                  <c:v>252</c:v>
                </c:pt>
                <c:pt idx="216">
                  <c:v>253</c:v>
                </c:pt>
                <c:pt idx="217">
                  <c:v>254</c:v>
                </c:pt>
                <c:pt idx="218">
                  <c:v>255.1</c:v>
                </c:pt>
                <c:pt idx="219">
                  <c:v>256.10000000000002</c:v>
                </c:pt>
                <c:pt idx="220">
                  <c:v>257.10000000000002</c:v>
                </c:pt>
                <c:pt idx="221">
                  <c:v>258.10000000000002</c:v>
                </c:pt>
                <c:pt idx="222">
                  <c:v>259.10000000000002</c:v>
                </c:pt>
                <c:pt idx="223">
                  <c:v>260.10000000000002</c:v>
                </c:pt>
                <c:pt idx="224">
                  <c:v>261.10000000000002</c:v>
                </c:pt>
                <c:pt idx="225">
                  <c:v>262.10000000000002</c:v>
                </c:pt>
                <c:pt idx="226">
                  <c:v>263.10000000000002</c:v>
                </c:pt>
                <c:pt idx="227">
                  <c:v>264.10000000000002</c:v>
                </c:pt>
                <c:pt idx="228">
                  <c:v>265.10000000000002</c:v>
                </c:pt>
                <c:pt idx="229">
                  <c:v>266.10000000000002</c:v>
                </c:pt>
                <c:pt idx="230">
                  <c:v>267.10000000000002</c:v>
                </c:pt>
                <c:pt idx="231">
                  <c:v>268.10000000000002</c:v>
                </c:pt>
                <c:pt idx="232">
                  <c:v>269.10000000000002</c:v>
                </c:pt>
                <c:pt idx="233">
                  <c:v>270.10000000000002</c:v>
                </c:pt>
                <c:pt idx="234">
                  <c:v>271.10000000000002</c:v>
                </c:pt>
                <c:pt idx="235">
                  <c:v>272</c:v>
                </c:pt>
                <c:pt idx="236">
                  <c:v>273</c:v>
                </c:pt>
                <c:pt idx="237">
                  <c:v>274.10000000000002</c:v>
                </c:pt>
                <c:pt idx="238">
                  <c:v>275.10000000000002</c:v>
                </c:pt>
                <c:pt idx="239">
                  <c:v>276.10000000000002</c:v>
                </c:pt>
                <c:pt idx="240">
                  <c:v>277.10000000000002</c:v>
                </c:pt>
                <c:pt idx="241">
                  <c:v>278.10000000000002</c:v>
                </c:pt>
                <c:pt idx="242">
                  <c:v>279.10000000000002</c:v>
                </c:pt>
                <c:pt idx="243">
                  <c:v>280.3</c:v>
                </c:pt>
                <c:pt idx="244">
                  <c:v>281.3</c:v>
                </c:pt>
                <c:pt idx="245">
                  <c:v>282.3</c:v>
                </c:pt>
                <c:pt idx="246">
                  <c:v>283.3</c:v>
                </c:pt>
                <c:pt idx="247">
                  <c:v>284.3</c:v>
                </c:pt>
                <c:pt idx="248">
                  <c:v>285.3</c:v>
                </c:pt>
                <c:pt idx="249">
                  <c:v>286.3</c:v>
                </c:pt>
                <c:pt idx="250">
                  <c:v>287.2</c:v>
                </c:pt>
                <c:pt idx="251">
                  <c:v>288.2</c:v>
                </c:pt>
                <c:pt idx="252">
                  <c:v>289.2</c:v>
                </c:pt>
                <c:pt idx="253">
                  <c:v>290.2</c:v>
                </c:pt>
                <c:pt idx="254">
                  <c:v>291.2</c:v>
                </c:pt>
                <c:pt idx="255">
                  <c:v>292.2</c:v>
                </c:pt>
                <c:pt idx="256">
                  <c:v>293.10000000000002</c:v>
                </c:pt>
                <c:pt idx="257">
                  <c:v>294.10000000000002</c:v>
                </c:pt>
                <c:pt idx="258">
                  <c:v>295.10000000000002</c:v>
                </c:pt>
                <c:pt idx="259">
                  <c:v>296.10000000000002</c:v>
                </c:pt>
                <c:pt idx="260">
                  <c:v>297.10000000000002</c:v>
                </c:pt>
                <c:pt idx="261">
                  <c:v>298.10000000000002</c:v>
                </c:pt>
                <c:pt idx="262">
                  <c:v>299.10000000000002</c:v>
                </c:pt>
                <c:pt idx="263">
                  <c:v>300.10000000000002</c:v>
                </c:pt>
                <c:pt idx="264">
                  <c:v>301.10000000000002</c:v>
                </c:pt>
                <c:pt idx="265">
                  <c:v>302</c:v>
                </c:pt>
                <c:pt idx="266">
                  <c:v>303</c:v>
                </c:pt>
                <c:pt idx="267">
                  <c:v>304</c:v>
                </c:pt>
                <c:pt idx="268">
                  <c:v>305</c:v>
                </c:pt>
                <c:pt idx="269">
                  <c:v>306</c:v>
                </c:pt>
                <c:pt idx="270">
                  <c:v>307</c:v>
                </c:pt>
                <c:pt idx="271">
                  <c:v>308</c:v>
                </c:pt>
                <c:pt idx="272">
                  <c:v>309</c:v>
                </c:pt>
                <c:pt idx="273">
                  <c:v>310</c:v>
                </c:pt>
                <c:pt idx="274">
                  <c:v>311</c:v>
                </c:pt>
                <c:pt idx="275">
                  <c:v>312</c:v>
                </c:pt>
                <c:pt idx="276">
                  <c:v>313</c:v>
                </c:pt>
                <c:pt idx="277">
                  <c:v>314</c:v>
                </c:pt>
                <c:pt idx="278">
                  <c:v>315</c:v>
                </c:pt>
                <c:pt idx="279">
                  <c:v>316</c:v>
                </c:pt>
                <c:pt idx="280">
                  <c:v>317</c:v>
                </c:pt>
                <c:pt idx="281">
                  <c:v>318</c:v>
                </c:pt>
                <c:pt idx="282">
                  <c:v>319</c:v>
                </c:pt>
                <c:pt idx="283">
                  <c:v>320</c:v>
                </c:pt>
                <c:pt idx="284">
                  <c:v>321</c:v>
                </c:pt>
                <c:pt idx="285">
                  <c:v>322</c:v>
                </c:pt>
                <c:pt idx="286">
                  <c:v>323</c:v>
                </c:pt>
                <c:pt idx="287">
                  <c:v>324</c:v>
                </c:pt>
                <c:pt idx="288">
                  <c:v>325</c:v>
                </c:pt>
                <c:pt idx="289">
                  <c:v>326</c:v>
                </c:pt>
                <c:pt idx="290">
                  <c:v>327</c:v>
                </c:pt>
                <c:pt idx="291">
                  <c:v>328</c:v>
                </c:pt>
                <c:pt idx="292">
                  <c:v>329</c:v>
                </c:pt>
                <c:pt idx="293">
                  <c:v>330</c:v>
                </c:pt>
                <c:pt idx="294">
                  <c:v>331</c:v>
                </c:pt>
                <c:pt idx="295">
                  <c:v>332</c:v>
                </c:pt>
                <c:pt idx="296">
                  <c:v>333</c:v>
                </c:pt>
                <c:pt idx="297">
                  <c:v>334</c:v>
                </c:pt>
                <c:pt idx="298">
                  <c:v>335</c:v>
                </c:pt>
                <c:pt idx="299">
                  <c:v>336</c:v>
                </c:pt>
                <c:pt idx="300">
                  <c:v>337.1</c:v>
                </c:pt>
                <c:pt idx="301">
                  <c:v>338.1</c:v>
                </c:pt>
                <c:pt idx="302">
                  <c:v>339.1</c:v>
                </c:pt>
                <c:pt idx="303">
                  <c:v>340.1</c:v>
                </c:pt>
                <c:pt idx="304">
                  <c:v>341.1</c:v>
                </c:pt>
                <c:pt idx="305">
                  <c:v>342.1</c:v>
                </c:pt>
                <c:pt idx="306">
                  <c:v>343.1</c:v>
                </c:pt>
                <c:pt idx="307">
                  <c:v>344.1</c:v>
                </c:pt>
                <c:pt idx="308">
                  <c:v>345.1</c:v>
                </c:pt>
                <c:pt idx="309">
                  <c:v>346.1</c:v>
                </c:pt>
                <c:pt idx="310">
                  <c:v>347.1</c:v>
                </c:pt>
                <c:pt idx="311">
                  <c:v>348.1</c:v>
                </c:pt>
                <c:pt idx="312">
                  <c:v>349.1</c:v>
                </c:pt>
                <c:pt idx="313">
                  <c:v>350.1</c:v>
                </c:pt>
                <c:pt idx="314">
                  <c:v>351.1</c:v>
                </c:pt>
                <c:pt idx="315">
                  <c:v>352.1</c:v>
                </c:pt>
                <c:pt idx="316">
                  <c:v>353.1</c:v>
                </c:pt>
                <c:pt idx="317">
                  <c:v>354.1</c:v>
                </c:pt>
                <c:pt idx="318">
                  <c:v>355.1</c:v>
                </c:pt>
                <c:pt idx="319">
                  <c:v>356.1</c:v>
                </c:pt>
                <c:pt idx="320">
                  <c:v>357.1</c:v>
                </c:pt>
                <c:pt idx="321">
                  <c:v>358.1</c:v>
                </c:pt>
                <c:pt idx="322">
                  <c:v>359.1</c:v>
                </c:pt>
                <c:pt idx="323">
                  <c:v>360.1</c:v>
                </c:pt>
              </c:numCache>
            </c:numRef>
          </c:xVal>
          <c:yVal>
            <c:numRef>
              <c:f>'164 мкГр Нейтроны'!$D$3:$D$326</c:f>
              <c:numCache>
                <c:formatCode>General</c:formatCode>
                <c:ptCount val="32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9</c:v>
                </c:pt>
                <c:pt idx="8">
                  <c:v>10</c:v>
                </c:pt>
                <c:pt idx="9">
                  <c:v>10</c:v>
                </c:pt>
                <c:pt idx="10">
                  <c:v>10</c:v>
                </c:pt>
                <c:pt idx="11">
                  <c:v>10</c:v>
                </c:pt>
                <c:pt idx="12">
                  <c:v>9</c:v>
                </c:pt>
                <c:pt idx="13">
                  <c:v>10</c:v>
                </c:pt>
                <c:pt idx="14">
                  <c:v>10</c:v>
                </c:pt>
                <c:pt idx="15">
                  <c:v>10</c:v>
                </c:pt>
                <c:pt idx="16">
                  <c:v>10</c:v>
                </c:pt>
                <c:pt idx="17">
                  <c:v>10</c:v>
                </c:pt>
                <c:pt idx="18">
                  <c:v>10</c:v>
                </c:pt>
                <c:pt idx="19">
                  <c:v>10</c:v>
                </c:pt>
                <c:pt idx="20">
                  <c:v>9</c:v>
                </c:pt>
                <c:pt idx="21">
                  <c:v>10</c:v>
                </c:pt>
                <c:pt idx="22">
                  <c:v>10</c:v>
                </c:pt>
                <c:pt idx="23">
                  <c:v>10</c:v>
                </c:pt>
                <c:pt idx="24">
                  <c:v>10</c:v>
                </c:pt>
                <c:pt idx="25">
                  <c:v>10</c:v>
                </c:pt>
                <c:pt idx="26">
                  <c:v>10</c:v>
                </c:pt>
                <c:pt idx="27">
                  <c:v>10</c:v>
                </c:pt>
                <c:pt idx="28">
                  <c:v>10</c:v>
                </c:pt>
                <c:pt idx="29">
                  <c:v>10</c:v>
                </c:pt>
                <c:pt idx="30">
                  <c:v>9</c:v>
                </c:pt>
                <c:pt idx="31">
                  <c:v>10</c:v>
                </c:pt>
                <c:pt idx="32">
                  <c:v>10</c:v>
                </c:pt>
                <c:pt idx="33">
                  <c:v>10</c:v>
                </c:pt>
                <c:pt idx="34">
                  <c:v>10</c:v>
                </c:pt>
                <c:pt idx="35">
                  <c:v>10</c:v>
                </c:pt>
                <c:pt idx="36">
                  <c:v>9</c:v>
                </c:pt>
                <c:pt idx="37">
                  <c:v>10</c:v>
                </c:pt>
                <c:pt idx="38">
                  <c:v>10</c:v>
                </c:pt>
                <c:pt idx="39">
                  <c:v>10</c:v>
                </c:pt>
                <c:pt idx="40">
                  <c:v>10</c:v>
                </c:pt>
                <c:pt idx="41">
                  <c:v>10</c:v>
                </c:pt>
                <c:pt idx="42">
                  <c:v>11</c:v>
                </c:pt>
                <c:pt idx="43">
                  <c:v>10</c:v>
                </c:pt>
                <c:pt idx="44">
                  <c:v>10</c:v>
                </c:pt>
                <c:pt idx="45">
                  <c:v>11</c:v>
                </c:pt>
                <c:pt idx="46">
                  <c:v>10</c:v>
                </c:pt>
                <c:pt idx="47">
                  <c:v>10</c:v>
                </c:pt>
                <c:pt idx="48">
                  <c:v>11</c:v>
                </c:pt>
                <c:pt idx="49">
                  <c:v>10</c:v>
                </c:pt>
                <c:pt idx="50">
                  <c:v>11</c:v>
                </c:pt>
                <c:pt idx="51">
                  <c:v>11</c:v>
                </c:pt>
                <c:pt idx="52">
                  <c:v>10</c:v>
                </c:pt>
                <c:pt idx="53">
                  <c:v>12</c:v>
                </c:pt>
                <c:pt idx="54">
                  <c:v>11</c:v>
                </c:pt>
                <c:pt idx="55">
                  <c:v>11</c:v>
                </c:pt>
                <c:pt idx="56">
                  <c:v>11</c:v>
                </c:pt>
                <c:pt idx="57">
                  <c:v>12</c:v>
                </c:pt>
                <c:pt idx="58">
                  <c:v>12</c:v>
                </c:pt>
                <c:pt idx="59">
                  <c:v>12</c:v>
                </c:pt>
                <c:pt idx="60">
                  <c:v>14</c:v>
                </c:pt>
                <c:pt idx="61">
                  <c:v>13</c:v>
                </c:pt>
                <c:pt idx="62">
                  <c:v>14</c:v>
                </c:pt>
                <c:pt idx="63">
                  <c:v>15</c:v>
                </c:pt>
                <c:pt idx="64">
                  <c:v>14</c:v>
                </c:pt>
                <c:pt idx="65">
                  <c:v>15</c:v>
                </c:pt>
                <c:pt idx="66">
                  <c:v>16</c:v>
                </c:pt>
                <c:pt idx="67">
                  <c:v>17</c:v>
                </c:pt>
                <c:pt idx="68">
                  <c:v>17</c:v>
                </c:pt>
                <c:pt idx="69">
                  <c:v>18</c:v>
                </c:pt>
                <c:pt idx="70">
                  <c:v>20</c:v>
                </c:pt>
                <c:pt idx="71">
                  <c:v>20</c:v>
                </c:pt>
                <c:pt idx="72">
                  <c:v>21</c:v>
                </c:pt>
                <c:pt idx="73">
                  <c:v>22</c:v>
                </c:pt>
                <c:pt idx="74">
                  <c:v>24</c:v>
                </c:pt>
                <c:pt idx="75">
                  <c:v>24</c:v>
                </c:pt>
                <c:pt idx="76">
                  <c:v>27</c:v>
                </c:pt>
                <c:pt idx="77">
                  <c:v>28</c:v>
                </c:pt>
                <c:pt idx="78">
                  <c:v>27</c:v>
                </c:pt>
                <c:pt idx="79">
                  <c:v>32</c:v>
                </c:pt>
                <c:pt idx="80">
                  <c:v>30</c:v>
                </c:pt>
                <c:pt idx="81">
                  <c:v>32</c:v>
                </c:pt>
                <c:pt idx="82">
                  <c:v>33</c:v>
                </c:pt>
                <c:pt idx="83">
                  <c:v>35</c:v>
                </c:pt>
                <c:pt idx="84">
                  <c:v>36</c:v>
                </c:pt>
                <c:pt idx="85">
                  <c:v>35</c:v>
                </c:pt>
                <c:pt idx="86">
                  <c:v>36</c:v>
                </c:pt>
                <c:pt idx="87">
                  <c:v>37</c:v>
                </c:pt>
                <c:pt idx="88">
                  <c:v>38</c:v>
                </c:pt>
                <c:pt idx="89">
                  <c:v>39</c:v>
                </c:pt>
                <c:pt idx="90">
                  <c:v>38</c:v>
                </c:pt>
                <c:pt idx="91">
                  <c:v>40</c:v>
                </c:pt>
                <c:pt idx="92">
                  <c:v>40</c:v>
                </c:pt>
                <c:pt idx="93">
                  <c:v>40</c:v>
                </c:pt>
                <c:pt idx="94">
                  <c:v>40</c:v>
                </c:pt>
                <c:pt idx="95">
                  <c:v>42</c:v>
                </c:pt>
                <c:pt idx="96">
                  <c:v>43</c:v>
                </c:pt>
                <c:pt idx="97">
                  <c:v>46</c:v>
                </c:pt>
                <c:pt idx="98">
                  <c:v>47</c:v>
                </c:pt>
                <c:pt idx="99">
                  <c:v>48</c:v>
                </c:pt>
                <c:pt idx="100">
                  <c:v>49</c:v>
                </c:pt>
                <c:pt idx="101">
                  <c:v>52</c:v>
                </c:pt>
                <c:pt idx="102">
                  <c:v>53</c:v>
                </c:pt>
                <c:pt idx="103">
                  <c:v>54</c:v>
                </c:pt>
                <c:pt idx="104">
                  <c:v>54</c:v>
                </c:pt>
                <c:pt idx="105">
                  <c:v>55</c:v>
                </c:pt>
                <c:pt idx="106">
                  <c:v>56</c:v>
                </c:pt>
                <c:pt idx="107">
                  <c:v>57</c:v>
                </c:pt>
                <c:pt idx="108">
                  <c:v>60</c:v>
                </c:pt>
                <c:pt idx="109">
                  <c:v>60</c:v>
                </c:pt>
                <c:pt idx="110">
                  <c:v>60</c:v>
                </c:pt>
                <c:pt idx="111">
                  <c:v>61</c:v>
                </c:pt>
                <c:pt idx="112">
                  <c:v>62</c:v>
                </c:pt>
                <c:pt idx="113">
                  <c:v>64</c:v>
                </c:pt>
                <c:pt idx="114">
                  <c:v>65</c:v>
                </c:pt>
                <c:pt idx="115">
                  <c:v>66</c:v>
                </c:pt>
                <c:pt idx="116">
                  <c:v>70</c:v>
                </c:pt>
                <c:pt idx="117">
                  <c:v>70</c:v>
                </c:pt>
                <c:pt idx="118">
                  <c:v>73</c:v>
                </c:pt>
                <c:pt idx="119">
                  <c:v>76</c:v>
                </c:pt>
                <c:pt idx="120">
                  <c:v>81</c:v>
                </c:pt>
                <c:pt idx="121">
                  <c:v>80</c:v>
                </c:pt>
                <c:pt idx="122">
                  <c:v>85</c:v>
                </c:pt>
                <c:pt idx="123">
                  <c:v>84</c:v>
                </c:pt>
                <c:pt idx="124">
                  <c:v>89</c:v>
                </c:pt>
                <c:pt idx="125">
                  <c:v>89</c:v>
                </c:pt>
                <c:pt idx="126">
                  <c:v>89</c:v>
                </c:pt>
                <c:pt idx="127">
                  <c:v>93</c:v>
                </c:pt>
                <c:pt idx="128">
                  <c:v>92</c:v>
                </c:pt>
                <c:pt idx="129">
                  <c:v>95</c:v>
                </c:pt>
                <c:pt idx="130">
                  <c:v>96</c:v>
                </c:pt>
                <c:pt idx="131">
                  <c:v>94</c:v>
                </c:pt>
                <c:pt idx="132">
                  <c:v>97</c:v>
                </c:pt>
                <c:pt idx="133">
                  <c:v>98</c:v>
                </c:pt>
                <c:pt idx="134">
                  <c:v>99</c:v>
                </c:pt>
                <c:pt idx="135">
                  <c:v>99</c:v>
                </c:pt>
                <c:pt idx="136">
                  <c:v>97</c:v>
                </c:pt>
                <c:pt idx="137">
                  <c:v>100</c:v>
                </c:pt>
                <c:pt idx="138">
                  <c:v>102</c:v>
                </c:pt>
                <c:pt idx="139">
                  <c:v>101</c:v>
                </c:pt>
                <c:pt idx="140">
                  <c:v>100</c:v>
                </c:pt>
                <c:pt idx="141">
                  <c:v>106</c:v>
                </c:pt>
                <c:pt idx="142">
                  <c:v>105</c:v>
                </c:pt>
                <c:pt idx="143">
                  <c:v>108</c:v>
                </c:pt>
                <c:pt idx="144">
                  <c:v>113</c:v>
                </c:pt>
                <c:pt idx="145">
                  <c:v>114</c:v>
                </c:pt>
                <c:pt idx="146">
                  <c:v>120</c:v>
                </c:pt>
                <c:pt idx="147">
                  <c:v>123</c:v>
                </c:pt>
                <c:pt idx="148">
                  <c:v>130</c:v>
                </c:pt>
                <c:pt idx="149">
                  <c:v>136</c:v>
                </c:pt>
                <c:pt idx="150">
                  <c:v>145</c:v>
                </c:pt>
                <c:pt idx="151">
                  <c:v>150</c:v>
                </c:pt>
                <c:pt idx="152">
                  <c:v>157</c:v>
                </c:pt>
                <c:pt idx="153">
                  <c:v>168</c:v>
                </c:pt>
                <c:pt idx="154">
                  <c:v>176</c:v>
                </c:pt>
                <c:pt idx="155">
                  <c:v>187</c:v>
                </c:pt>
                <c:pt idx="156">
                  <c:v>192</c:v>
                </c:pt>
                <c:pt idx="157">
                  <c:v>208</c:v>
                </c:pt>
                <c:pt idx="158">
                  <c:v>214</c:v>
                </c:pt>
                <c:pt idx="159">
                  <c:v>223</c:v>
                </c:pt>
                <c:pt idx="160">
                  <c:v>230</c:v>
                </c:pt>
                <c:pt idx="161">
                  <c:v>243</c:v>
                </c:pt>
                <c:pt idx="162">
                  <c:v>246</c:v>
                </c:pt>
                <c:pt idx="163">
                  <c:v>256</c:v>
                </c:pt>
                <c:pt idx="164">
                  <c:v>253</c:v>
                </c:pt>
                <c:pt idx="165">
                  <c:v>253</c:v>
                </c:pt>
                <c:pt idx="166">
                  <c:v>250</c:v>
                </c:pt>
                <c:pt idx="167">
                  <c:v>244</c:v>
                </c:pt>
                <c:pt idx="168">
                  <c:v>239</c:v>
                </c:pt>
                <c:pt idx="169">
                  <c:v>230</c:v>
                </c:pt>
                <c:pt idx="170">
                  <c:v>212</c:v>
                </c:pt>
                <c:pt idx="171">
                  <c:v>199</c:v>
                </c:pt>
                <c:pt idx="172">
                  <c:v>186</c:v>
                </c:pt>
                <c:pt idx="173">
                  <c:v>170</c:v>
                </c:pt>
                <c:pt idx="174">
                  <c:v>153</c:v>
                </c:pt>
                <c:pt idx="175">
                  <c:v>139</c:v>
                </c:pt>
                <c:pt idx="176">
                  <c:v>126</c:v>
                </c:pt>
                <c:pt idx="177">
                  <c:v>116</c:v>
                </c:pt>
                <c:pt idx="178">
                  <c:v>108</c:v>
                </c:pt>
                <c:pt idx="179">
                  <c:v>100</c:v>
                </c:pt>
                <c:pt idx="180">
                  <c:v>96</c:v>
                </c:pt>
                <c:pt idx="181">
                  <c:v>91</c:v>
                </c:pt>
                <c:pt idx="182">
                  <c:v>88</c:v>
                </c:pt>
                <c:pt idx="183">
                  <c:v>88</c:v>
                </c:pt>
                <c:pt idx="184">
                  <c:v>89</c:v>
                </c:pt>
                <c:pt idx="185">
                  <c:v>85</c:v>
                </c:pt>
                <c:pt idx="186">
                  <c:v>88</c:v>
                </c:pt>
                <c:pt idx="187">
                  <c:v>91</c:v>
                </c:pt>
                <c:pt idx="188">
                  <c:v>91</c:v>
                </c:pt>
                <c:pt idx="189">
                  <c:v>95</c:v>
                </c:pt>
                <c:pt idx="190">
                  <c:v>96</c:v>
                </c:pt>
                <c:pt idx="191">
                  <c:v>98</c:v>
                </c:pt>
                <c:pt idx="192">
                  <c:v>100</c:v>
                </c:pt>
                <c:pt idx="193">
                  <c:v>102</c:v>
                </c:pt>
                <c:pt idx="194">
                  <c:v>103</c:v>
                </c:pt>
                <c:pt idx="195">
                  <c:v>110</c:v>
                </c:pt>
                <c:pt idx="196">
                  <c:v>114</c:v>
                </c:pt>
                <c:pt idx="197">
                  <c:v>115</c:v>
                </c:pt>
                <c:pt idx="198">
                  <c:v>118</c:v>
                </c:pt>
                <c:pt idx="199">
                  <c:v>126</c:v>
                </c:pt>
                <c:pt idx="200">
                  <c:v>128</c:v>
                </c:pt>
                <c:pt idx="201">
                  <c:v>134</c:v>
                </c:pt>
                <c:pt idx="202">
                  <c:v>138</c:v>
                </c:pt>
                <c:pt idx="203">
                  <c:v>145</c:v>
                </c:pt>
                <c:pt idx="204">
                  <c:v>150</c:v>
                </c:pt>
                <c:pt idx="205">
                  <c:v>156</c:v>
                </c:pt>
                <c:pt idx="206">
                  <c:v>164</c:v>
                </c:pt>
                <c:pt idx="207">
                  <c:v>174</c:v>
                </c:pt>
                <c:pt idx="208">
                  <c:v>182</c:v>
                </c:pt>
                <c:pt idx="209">
                  <c:v>191</c:v>
                </c:pt>
                <c:pt idx="210">
                  <c:v>201</c:v>
                </c:pt>
                <c:pt idx="211">
                  <c:v>214</c:v>
                </c:pt>
                <c:pt idx="212">
                  <c:v>221</c:v>
                </c:pt>
                <c:pt idx="213">
                  <c:v>230</c:v>
                </c:pt>
                <c:pt idx="214">
                  <c:v>239</c:v>
                </c:pt>
                <c:pt idx="215">
                  <c:v>246</c:v>
                </c:pt>
                <c:pt idx="216">
                  <c:v>261</c:v>
                </c:pt>
                <c:pt idx="217">
                  <c:v>268</c:v>
                </c:pt>
                <c:pt idx="218">
                  <c:v>275</c:v>
                </c:pt>
                <c:pt idx="219">
                  <c:v>283</c:v>
                </c:pt>
                <c:pt idx="220">
                  <c:v>289</c:v>
                </c:pt>
                <c:pt idx="221">
                  <c:v>293</c:v>
                </c:pt>
                <c:pt idx="222">
                  <c:v>296</c:v>
                </c:pt>
                <c:pt idx="223">
                  <c:v>299</c:v>
                </c:pt>
                <c:pt idx="224">
                  <c:v>302</c:v>
                </c:pt>
                <c:pt idx="225">
                  <c:v>304</c:v>
                </c:pt>
                <c:pt idx="226">
                  <c:v>301</c:v>
                </c:pt>
                <c:pt idx="227">
                  <c:v>305</c:v>
                </c:pt>
                <c:pt idx="228">
                  <c:v>298</c:v>
                </c:pt>
                <c:pt idx="229">
                  <c:v>296</c:v>
                </c:pt>
                <c:pt idx="230">
                  <c:v>287</c:v>
                </c:pt>
                <c:pt idx="231">
                  <c:v>284</c:v>
                </c:pt>
                <c:pt idx="232">
                  <c:v>275</c:v>
                </c:pt>
                <c:pt idx="233">
                  <c:v>271</c:v>
                </c:pt>
                <c:pt idx="234">
                  <c:v>268</c:v>
                </c:pt>
                <c:pt idx="235">
                  <c:v>264</c:v>
                </c:pt>
                <c:pt idx="236">
                  <c:v>255</c:v>
                </c:pt>
                <c:pt idx="237">
                  <c:v>253</c:v>
                </c:pt>
                <c:pt idx="238">
                  <c:v>251</c:v>
                </c:pt>
                <c:pt idx="239">
                  <c:v>256</c:v>
                </c:pt>
                <c:pt idx="240">
                  <c:v>251</c:v>
                </c:pt>
                <c:pt idx="241">
                  <c:v>253</c:v>
                </c:pt>
                <c:pt idx="242">
                  <c:v>255</c:v>
                </c:pt>
                <c:pt idx="243">
                  <c:v>257</c:v>
                </c:pt>
                <c:pt idx="244">
                  <c:v>263</c:v>
                </c:pt>
                <c:pt idx="245">
                  <c:v>273</c:v>
                </c:pt>
                <c:pt idx="246">
                  <c:v>273</c:v>
                </c:pt>
                <c:pt idx="247">
                  <c:v>278</c:v>
                </c:pt>
                <c:pt idx="248">
                  <c:v>287</c:v>
                </c:pt>
                <c:pt idx="249">
                  <c:v>293</c:v>
                </c:pt>
                <c:pt idx="250">
                  <c:v>301</c:v>
                </c:pt>
                <c:pt idx="251">
                  <c:v>312</c:v>
                </c:pt>
                <c:pt idx="252">
                  <c:v>320</c:v>
                </c:pt>
                <c:pt idx="253">
                  <c:v>332</c:v>
                </c:pt>
                <c:pt idx="254">
                  <c:v>349</c:v>
                </c:pt>
                <c:pt idx="255">
                  <c:v>366</c:v>
                </c:pt>
                <c:pt idx="256">
                  <c:v>381</c:v>
                </c:pt>
                <c:pt idx="257">
                  <c:v>392</c:v>
                </c:pt>
                <c:pt idx="258">
                  <c:v>417</c:v>
                </c:pt>
                <c:pt idx="259">
                  <c:v>427</c:v>
                </c:pt>
                <c:pt idx="260">
                  <c:v>448</c:v>
                </c:pt>
                <c:pt idx="261">
                  <c:v>473</c:v>
                </c:pt>
                <c:pt idx="262">
                  <c:v>500</c:v>
                </c:pt>
                <c:pt idx="263">
                  <c:v>524</c:v>
                </c:pt>
                <c:pt idx="264">
                  <c:v>553</c:v>
                </c:pt>
                <c:pt idx="265">
                  <c:v>581</c:v>
                </c:pt>
                <c:pt idx="266">
                  <c:v>611</c:v>
                </c:pt>
                <c:pt idx="267">
                  <c:v>632</c:v>
                </c:pt>
                <c:pt idx="268">
                  <c:v>668</c:v>
                </c:pt>
                <c:pt idx="269">
                  <c:v>705</c:v>
                </c:pt>
                <c:pt idx="270">
                  <c:v>742</c:v>
                </c:pt>
                <c:pt idx="271">
                  <c:v>786</c:v>
                </c:pt>
                <c:pt idx="272">
                  <c:v>827</c:v>
                </c:pt>
                <c:pt idx="273">
                  <c:v>874</c:v>
                </c:pt>
                <c:pt idx="274">
                  <c:v>915</c:v>
                </c:pt>
                <c:pt idx="275">
                  <c:v>965</c:v>
                </c:pt>
                <c:pt idx="276">
                  <c:v>1017</c:v>
                </c:pt>
                <c:pt idx="277">
                  <c:v>1068</c:v>
                </c:pt>
                <c:pt idx="278">
                  <c:v>1137</c:v>
                </c:pt>
                <c:pt idx="279">
                  <c:v>1185</c:v>
                </c:pt>
                <c:pt idx="280">
                  <c:v>1255</c:v>
                </c:pt>
                <c:pt idx="281">
                  <c:v>1333</c:v>
                </c:pt>
                <c:pt idx="282">
                  <c:v>1399</c:v>
                </c:pt>
                <c:pt idx="283">
                  <c:v>1489</c:v>
                </c:pt>
                <c:pt idx="284">
                  <c:v>1561</c:v>
                </c:pt>
                <c:pt idx="285">
                  <c:v>1655</c:v>
                </c:pt>
                <c:pt idx="286">
                  <c:v>1748</c:v>
                </c:pt>
                <c:pt idx="287">
                  <c:v>1839</c:v>
                </c:pt>
                <c:pt idx="288">
                  <c:v>1941</c:v>
                </c:pt>
                <c:pt idx="289">
                  <c:v>2042</c:v>
                </c:pt>
                <c:pt idx="290">
                  <c:v>2169</c:v>
                </c:pt>
                <c:pt idx="291">
                  <c:v>2279</c:v>
                </c:pt>
                <c:pt idx="292">
                  <c:v>2405</c:v>
                </c:pt>
                <c:pt idx="293">
                  <c:v>2548</c:v>
                </c:pt>
                <c:pt idx="294">
                  <c:v>2693</c:v>
                </c:pt>
                <c:pt idx="295">
                  <c:v>2840</c:v>
                </c:pt>
                <c:pt idx="296">
                  <c:v>2997</c:v>
                </c:pt>
                <c:pt idx="297">
                  <c:v>3192</c:v>
                </c:pt>
                <c:pt idx="298">
                  <c:v>3360</c:v>
                </c:pt>
                <c:pt idx="299">
                  <c:v>3545</c:v>
                </c:pt>
                <c:pt idx="300">
                  <c:v>3728</c:v>
                </c:pt>
                <c:pt idx="301">
                  <c:v>3953</c:v>
                </c:pt>
                <c:pt idx="302">
                  <c:v>4165</c:v>
                </c:pt>
                <c:pt idx="303">
                  <c:v>4387</c:v>
                </c:pt>
                <c:pt idx="304">
                  <c:v>4639</c:v>
                </c:pt>
                <c:pt idx="305">
                  <c:v>4890</c:v>
                </c:pt>
                <c:pt idx="306">
                  <c:v>5156</c:v>
                </c:pt>
                <c:pt idx="307">
                  <c:v>5460</c:v>
                </c:pt>
                <c:pt idx="308">
                  <c:v>5757</c:v>
                </c:pt>
                <c:pt idx="309">
                  <c:v>6062</c:v>
                </c:pt>
                <c:pt idx="310">
                  <c:v>6380</c:v>
                </c:pt>
                <c:pt idx="311">
                  <c:v>6754</c:v>
                </c:pt>
                <c:pt idx="312">
                  <c:v>7105</c:v>
                </c:pt>
                <c:pt idx="313">
                  <c:v>7490</c:v>
                </c:pt>
                <c:pt idx="314">
                  <c:v>7895</c:v>
                </c:pt>
                <c:pt idx="315">
                  <c:v>8299</c:v>
                </c:pt>
                <c:pt idx="316">
                  <c:v>8756</c:v>
                </c:pt>
                <c:pt idx="317">
                  <c:v>9261</c:v>
                </c:pt>
                <c:pt idx="318">
                  <c:v>9738</c:v>
                </c:pt>
                <c:pt idx="319">
                  <c:v>10271</c:v>
                </c:pt>
                <c:pt idx="320">
                  <c:v>10835</c:v>
                </c:pt>
                <c:pt idx="321">
                  <c:v>11437</c:v>
                </c:pt>
                <c:pt idx="322">
                  <c:v>12042</c:v>
                </c:pt>
                <c:pt idx="323">
                  <c:v>12656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6039904"/>
        <c:axId val="176040464"/>
      </c:scatterChart>
      <c:valAx>
        <c:axId val="176039904"/>
        <c:scaling>
          <c:orientation val="minMax"/>
          <c:max val="300"/>
          <c:min val="5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Температура нагрева, </a:t>
                </a:r>
                <a:r>
                  <a:rPr lang="ru-RU" baseline="30000"/>
                  <a:t>0</a:t>
                </a:r>
                <a:r>
                  <a:rPr lang="ru-RU"/>
                  <a:t>С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6040464"/>
        <c:crosses val="autoZero"/>
        <c:crossBetween val="midCat"/>
      </c:valAx>
      <c:valAx>
        <c:axId val="176040464"/>
        <c:scaling>
          <c:orientation val="minMax"/>
          <c:max val="1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Число импульсов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603990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Кривые термолюминесценции</a:t>
            </a:r>
            <a:r>
              <a:rPr lang="ru-RU" baseline="0" dirty="0"/>
              <a:t> ТЛД-</a:t>
            </a:r>
            <a:r>
              <a:rPr lang="en-US" baseline="0" dirty="0"/>
              <a:t>GN </a:t>
            </a:r>
            <a:r>
              <a:rPr lang="ru-RU" baseline="0" dirty="0"/>
              <a:t>после облучения </a:t>
            </a:r>
            <a:r>
              <a:rPr lang="ru-RU" baseline="30000" dirty="0"/>
              <a:t>137</a:t>
            </a:r>
            <a:r>
              <a:rPr lang="en-US" baseline="0" dirty="0"/>
              <a:t>Cs </a:t>
            </a:r>
            <a:r>
              <a:rPr lang="ru-RU" baseline="0" dirty="0"/>
              <a:t>и тепловыми нейтронами, ИЭД 10 </a:t>
            </a:r>
            <a:r>
              <a:rPr lang="ru-RU" baseline="0" dirty="0" err="1"/>
              <a:t>мЗв</a:t>
            </a:r>
            <a:endParaRPr lang="ru-RU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8.9876842317787198E-2"/>
          <c:y val="0.12134648266204445"/>
          <c:w val="0.74944534176817645"/>
          <c:h val="0.6891057887258657"/>
        </c:manualLayout>
      </c:layout>
      <c:scatterChart>
        <c:scatterStyle val="smoothMarker"/>
        <c:varyColors val="0"/>
        <c:ser>
          <c:idx val="0"/>
          <c:order val="0"/>
          <c:tx>
            <c:strRef>
              <c:f>Лист3!$A$1</c:f>
              <c:strCache>
                <c:ptCount val="1"/>
                <c:pt idx="0">
                  <c:v>ТЛД-GN 137Cs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Лист3!$A$3:$A$326</c:f>
              <c:numCache>
                <c:formatCode>0.00</c:formatCode>
                <c:ptCount val="324"/>
                <c:pt idx="0">
                  <c:v>48.066666666666663</c:v>
                </c:pt>
                <c:pt idx="1">
                  <c:v>48.266666666666673</c:v>
                </c:pt>
                <c:pt idx="2">
                  <c:v>48.466666666666661</c:v>
                </c:pt>
                <c:pt idx="3">
                  <c:v>48.633333333333333</c:v>
                </c:pt>
                <c:pt idx="4">
                  <c:v>48.800000000000004</c:v>
                </c:pt>
                <c:pt idx="5">
                  <c:v>49</c:v>
                </c:pt>
                <c:pt idx="6">
                  <c:v>49.233333333333327</c:v>
                </c:pt>
                <c:pt idx="7">
                  <c:v>49.4</c:v>
                </c:pt>
                <c:pt idx="8">
                  <c:v>49.666666666666664</c:v>
                </c:pt>
                <c:pt idx="9">
                  <c:v>49.933333333333337</c:v>
                </c:pt>
                <c:pt idx="10">
                  <c:v>50.233333333333327</c:v>
                </c:pt>
                <c:pt idx="11">
                  <c:v>50.533333333333339</c:v>
                </c:pt>
                <c:pt idx="12">
                  <c:v>50.933333333333337</c:v>
                </c:pt>
                <c:pt idx="13">
                  <c:v>51.333333333333336</c:v>
                </c:pt>
                <c:pt idx="14">
                  <c:v>51.833333333333336</c:v>
                </c:pt>
                <c:pt idx="15">
                  <c:v>52.366666666666667</c:v>
                </c:pt>
                <c:pt idx="16">
                  <c:v>52.933333333333337</c:v>
                </c:pt>
                <c:pt idx="17">
                  <c:v>53.633333333333333</c:v>
                </c:pt>
                <c:pt idx="18">
                  <c:v>54.333333333333336</c:v>
                </c:pt>
                <c:pt idx="19">
                  <c:v>55.066666666666663</c:v>
                </c:pt>
                <c:pt idx="20">
                  <c:v>55.833333333333336</c:v>
                </c:pt>
                <c:pt idx="21">
                  <c:v>56.699999999999996</c:v>
                </c:pt>
                <c:pt idx="22">
                  <c:v>57.566666666666663</c:v>
                </c:pt>
                <c:pt idx="23">
                  <c:v>58.5</c:v>
                </c:pt>
                <c:pt idx="24">
                  <c:v>59.466666666666669</c:v>
                </c:pt>
                <c:pt idx="25">
                  <c:v>60.433333333333337</c:v>
                </c:pt>
                <c:pt idx="26">
                  <c:v>61.433333333333337</c:v>
                </c:pt>
                <c:pt idx="27">
                  <c:v>62.433333333333337</c:v>
                </c:pt>
                <c:pt idx="28">
                  <c:v>63.5</c:v>
                </c:pt>
                <c:pt idx="29">
                  <c:v>64.566666666666663</c:v>
                </c:pt>
                <c:pt idx="30">
                  <c:v>65.63333333333334</c:v>
                </c:pt>
                <c:pt idx="31">
                  <c:v>66.833333333333329</c:v>
                </c:pt>
                <c:pt idx="32">
                  <c:v>67.899999999999991</c:v>
                </c:pt>
                <c:pt idx="33">
                  <c:v>68.966666666666654</c:v>
                </c:pt>
                <c:pt idx="34">
                  <c:v>70.066666666666677</c:v>
                </c:pt>
                <c:pt idx="35">
                  <c:v>71.166666666666671</c:v>
                </c:pt>
                <c:pt idx="36">
                  <c:v>72.233333333333334</c:v>
                </c:pt>
                <c:pt idx="37">
                  <c:v>73.266666666666666</c:v>
                </c:pt>
                <c:pt idx="38">
                  <c:v>74.366666666666674</c:v>
                </c:pt>
                <c:pt idx="39">
                  <c:v>75.433333333333337</c:v>
                </c:pt>
                <c:pt idx="40">
                  <c:v>76.433333333333337</c:v>
                </c:pt>
                <c:pt idx="41">
                  <c:v>77.533333333333331</c:v>
                </c:pt>
                <c:pt idx="42">
                  <c:v>78.533333333333331</c:v>
                </c:pt>
                <c:pt idx="43">
                  <c:v>79.63333333333334</c:v>
                </c:pt>
                <c:pt idx="44">
                  <c:v>80.63333333333334</c:v>
                </c:pt>
                <c:pt idx="45">
                  <c:v>81.7</c:v>
                </c:pt>
                <c:pt idx="46">
                  <c:v>82.7</c:v>
                </c:pt>
                <c:pt idx="47">
                  <c:v>83.7</c:v>
                </c:pt>
                <c:pt idx="48">
                  <c:v>84.766666666666666</c:v>
                </c:pt>
                <c:pt idx="49">
                  <c:v>85.8</c:v>
                </c:pt>
                <c:pt idx="50">
                  <c:v>86.8</c:v>
                </c:pt>
                <c:pt idx="51">
                  <c:v>87.8</c:v>
                </c:pt>
                <c:pt idx="52">
                  <c:v>88.833333333333329</c:v>
                </c:pt>
                <c:pt idx="53">
                  <c:v>89.866666666666674</c:v>
                </c:pt>
                <c:pt idx="54">
                  <c:v>90.866666666666674</c:v>
                </c:pt>
                <c:pt idx="55">
                  <c:v>91.866666666666674</c:v>
                </c:pt>
                <c:pt idx="56">
                  <c:v>92.899999999999991</c:v>
                </c:pt>
                <c:pt idx="57">
                  <c:v>93.933333333333337</c:v>
                </c:pt>
                <c:pt idx="58">
                  <c:v>94.933333333333337</c:v>
                </c:pt>
                <c:pt idx="59">
                  <c:v>95.966666666666654</c:v>
                </c:pt>
                <c:pt idx="60">
                  <c:v>97.033333333333346</c:v>
                </c:pt>
                <c:pt idx="61">
                  <c:v>98.033333333333346</c:v>
                </c:pt>
                <c:pt idx="62">
                  <c:v>99.066666666666663</c:v>
                </c:pt>
                <c:pt idx="63">
                  <c:v>100.10000000000001</c:v>
                </c:pt>
                <c:pt idx="64">
                  <c:v>101.10000000000001</c:v>
                </c:pt>
                <c:pt idx="65">
                  <c:v>102.10000000000001</c:v>
                </c:pt>
                <c:pt idx="66">
                  <c:v>103.06666666666666</c:v>
                </c:pt>
                <c:pt idx="67">
                  <c:v>104.06666666666666</c:v>
                </c:pt>
                <c:pt idx="68">
                  <c:v>105.06666666666666</c:v>
                </c:pt>
                <c:pt idx="69">
                  <c:v>106.06666666666666</c:v>
                </c:pt>
                <c:pt idx="70">
                  <c:v>107.06666666666666</c:v>
                </c:pt>
                <c:pt idx="71">
                  <c:v>108.06666666666666</c:v>
                </c:pt>
                <c:pt idx="72">
                  <c:v>109.03333333333335</c:v>
                </c:pt>
                <c:pt idx="73">
                  <c:v>110.06666666666666</c:v>
                </c:pt>
                <c:pt idx="74">
                  <c:v>111.06666666666666</c:v>
                </c:pt>
                <c:pt idx="75">
                  <c:v>112.06666666666666</c:v>
                </c:pt>
                <c:pt idx="76">
                  <c:v>113.06666666666666</c:v>
                </c:pt>
                <c:pt idx="77">
                  <c:v>114.06666666666666</c:v>
                </c:pt>
                <c:pt idx="78">
                  <c:v>115.06666666666666</c:v>
                </c:pt>
                <c:pt idx="79">
                  <c:v>116.06666666666666</c:v>
                </c:pt>
                <c:pt idx="80">
                  <c:v>117.03333333333335</c:v>
                </c:pt>
                <c:pt idx="81">
                  <c:v>118.13333333333333</c:v>
                </c:pt>
                <c:pt idx="82">
                  <c:v>119.13333333333333</c:v>
                </c:pt>
                <c:pt idx="83">
                  <c:v>120.13333333333333</c:v>
                </c:pt>
                <c:pt idx="84">
                  <c:v>121.13333333333333</c:v>
                </c:pt>
                <c:pt idx="85">
                  <c:v>122.16666666666667</c:v>
                </c:pt>
                <c:pt idx="86">
                  <c:v>123.13333333333333</c:v>
                </c:pt>
                <c:pt idx="87">
                  <c:v>124.13333333333333</c:v>
                </c:pt>
                <c:pt idx="88">
                  <c:v>125.13333333333333</c:v>
                </c:pt>
                <c:pt idx="89">
                  <c:v>126.13333333333333</c:v>
                </c:pt>
                <c:pt idx="90">
                  <c:v>127.13333333333333</c:v>
                </c:pt>
                <c:pt idx="91">
                  <c:v>128.13333333333333</c:v>
                </c:pt>
                <c:pt idx="92">
                  <c:v>129.13333333333333</c:v>
                </c:pt>
                <c:pt idx="93">
                  <c:v>130.13333333333333</c:v>
                </c:pt>
                <c:pt idx="94">
                  <c:v>131.1</c:v>
                </c:pt>
                <c:pt idx="95">
                  <c:v>132.1</c:v>
                </c:pt>
                <c:pt idx="96">
                  <c:v>133.1</c:v>
                </c:pt>
                <c:pt idx="97">
                  <c:v>134.1</c:v>
                </c:pt>
                <c:pt idx="98">
                  <c:v>135.1</c:v>
                </c:pt>
                <c:pt idx="99">
                  <c:v>136.1</c:v>
                </c:pt>
                <c:pt idx="100">
                  <c:v>137.1</c:v>
                </c:pt>
                <c:pt idx="101">
                  <c:v>138.1</c:v>
                </c:pt>
                <c:pt idx="102">
                  <c:v>139.1</c:v>
                </c:pt>
                <c:pt idx="103">
                  <c:v>140.1</c:v>
                </c:pt>
                <c:pt idx="104">
                  <c:v>141.1</c:v>
                </c:pt>
                <c:pt idx="105">
                  <c:v>142.1</c:v>
                </c:pt>
                <c:pt idx="106">
                  <c:v>143.1</c:v>
                </c:pt>
                <c:pt idx="107">
                  <c:v>144.1</c:v>
                </c:pt>
                <c:pt idx="108">
                  <c:v>145.1</c:v>
                </c:pt>
                <c:pt idx="109">
                  <c:v>146.1</c:v>
                </c:pt>
                <c:pt idx="110">
                  <c:v>147.1</c:v>
                </c:pt>
                <c:pt idx="111">
                  <c:v>148.1</c:v>
                </c:pt>
                <c:pt idx="112">
                  <c:v>149.1</c:v>
                </c:pt>
                <c:pt idx="113">
                  <c:v>150.1</c:v>
                </c:pt>
                <c:pt idx="114">
                  <c:v>151.1</c:v>
                </c:pt>
                <c:pt idx="115">
                  <c:v>152.1</c:v>
                </c:pt>
                <c:pt idx="116">
                  <c:v>153.13333333333333</c:v>
                </c:pt>
                <c:pt idx="117">
                  <c:v>154.13333333333333</c:v>
                </c:pt>
                <c:pt idx="118">
                  <c:v>155.13333333333333</c:v>
                </c:pt>
                <c:pt idx="119">
                  <c:v>156.13333333333333</c:v>
                </c:pt>
                <c:pt idx="120">
                  <c:v>157.13333333333333</c:v>
                </c:pt>
                <c:pt idx="121">
                  <c:v>158.1</c:v>
                </c:pt>
                <c:pt idx="122">
                  <c:v>159.1</c:v>
                </c:pt>
                <c:pt idx="123">
                  <c:v>160.1</c:v>
                </c:pt>
                <c:pt idx="124">
                  <c:v>161.1</c:v>
                </c:pt>
                <c:pt idx="125">
                  <c:v>162.1</c:v>
                </c:pt>
                <c:pt idx="126">
                  <c:v>163.1</c:v>
                </c:pt>
                <c:pt idx="127">
                  <c:v>164.1</c:v>
                </c:pt>
                <c:pt idx="128">
                  <c:v>165.13333333333333</c:v>
                </c:pt>
                <c:pt idx="129">
                  <c:v>166.13333333333333</c:v>
                </c:pt>
                <c:pt idx="130">
                  <c:v>167.13333333333333</c:v>
                </c:pt>
                <c:pt idx="131">
                  <c:v>168.13333333333333</c:v>
                </c:pt>
                <c:pt idx="132">
                  <c:v>169.16666666666666</c:v>
                </c:pt>
                <c:pt idx="133">
                  <c:v>170.16666666666666</c:v>
                </c:pt>
                <c:pt idx="134">
                  <c:v>171.16666666666666</c:v>
                </c:pt>
                <c:pt idx="135">
                  <c:v>172.13333333333333</c:v>
                </c:pt>
                <c:pt idx="136">
                  <c:v>173.13333333333333</c:v>
                </c:pt>
                <c:pt idx="137">
                  <c:v>174.1</c:v>
                </c:pt>
                <c:pt idx="138">
                  <c:v>175.1</c:v>
                </c:pt>
                <c:pt idx="139">
                  <c:v>176.1</c:v>
                </c:pt>
                <c:pt idx="140">
                  <c:v>177.1</c:v>
                </c:pt>
                <c:pt idx="141">
                  <c:v>178.1</c:v>
                </c:pt>
                <c:pt idx="142">
                  <c:v>179.1</c:v>
                </c:pt>
                <c:pt idx="143">
                  <c:v>180.1</c:v>
                </c:pt>
                <c:pt idx="144">
                  <c:v>181.1</c:v>
                </c:pt>
                <c:pt idx="145">
                  <c:v>182.20000000000002</c:v>
                </c:pt>
                <c:pt idx="146">
                  <c:v>183.20000000000002</c:v>
                </c:pt>
                <c:pt idx="147">
                  <c:v>184.20000000000002</c:v>
                </c:pt>
                <c:pt idx="148">
                  <c:v>185.20000000000002</c:v>
                </c:pt>
                <c:pt idx="149">
                  <c:v>186.23333333333335</c:v>
                </c:pt>
                <c:pt idx="150">
                  <c:v>187.20000000000002</c:v>
                </c:pt>
                <c:pt idx="151">
                  <c:v>188.20000000000002</c:v>
                </c:pt>
                <c:pt idx="152">
                  <c:v>189.20000000000002</c:v>
                </c:pt>
                <c:pt idx="153">
                  <c:v>190.20000000000002</c:v>
                </c:pt>
                <c:pt idx="154">
                  <c:v>191.20000000000002</c:v>
                </c:pt>
                <c:pt idx="155">
                  <c:v>192.13333333333333</c:v>
                </c:pt>
                <c:pt idx="156">
                  <c:v>193.13333333333333</c:v>
                </c:pt>
                <c:pt idx="157">
                  <c:v>194.13333333333333</c:v>
                </c:pt>
                <c:pt idx="158">
                  <c:v>195.13333333333333</c:v>
                </c:pt>
                <c:pt idx="159">
                  <c:v>196.13333333333333</c:v>
                </c:pt>
                <c:pt idx="160">
                  <c:v>197.13333333333333</c:v>
                </c:pt>
                <c:pt idx="161">
                  <c:v>198.13333333333333</c:v>
                </c:pt>
                <c:pt idx="162">
                  <c:v>199.13333333333333</c:v>
                </c:pt>
                <c:pt idx="163">
                  <c:v>200.13333333333333</c:v>
                </c:pt>
                <c:pt idx="164">
                  <c:v>201.13333333333333</c:v>
                </c:pt>
                <c:pt idx="165">
                  <c:v>202.13333333333333</c:v>
                </c:pt>
                <c:pt idx="166">
                  <c:v>203.13333333333333</c:v>
                </c:pt>
                <c:pt idx="167">
                  <c:v>204.1</c:v>
                </c:pt>
                <c:pt idx="168">
                  <c:v>205.1</c:v>
                </c:pt>
                <c:pt idx="169">
                  <c:v>206.1</c:v>
                </c:pt>
                <c:pt idx="170">
                  <c:v>207.1</c:v>
                </c:pt>
                <c:pt idx="171">
                  <c:v>208.1</c:v>
                </c:pt>
                <c:pt idx="172">
                  <c:v>209.1</c:v>
                </c:pt>
                <c:pt idx="173">
                  <c:v>210.20000000000002</c:v>
                </c:pt>
                <c:pt idx="174">
                  <c:v>211.20000000000002</c:v>
                </c:pt>
                <c:pt idx="175">
                  <c:v>212.16666666666666</c:v>
                </c:pt>
                <c:pt idx="176">
                  <c:v>213.16666666666666</c:v>
                </c:pt>
                <c:pt idx="177">
                  <c:v>214.16666666666666</c:v>
                </c:pt>
                <c:pt idx="178">
                  <c:v>215.16666666666666</c:v>
                </c:pt>
                <c:pt idx="179">
                  <c:v>216.16666666666666</c:v>
                </c:pt>
                <c:pt idx="180">
                  <c:v>217.16666666666666</c:v>
                </c:pt>
                <c:pt idx="181">
                  <c:v>218.13333333333333</c:v>
                </c:pt>
                <c:pt idx="182">
                  <c:v>219.13333333333333</c:v>
                </c:pt>
                <c:pt idx="183">
                  <c:v>220.13333333333333</c:v>
                </c:pt>
                <c:pt idx="184">
                  <c:v>221.13333333333333</c:v>
                </c:pt>
                <c:pt idx="185">
                  <c:v>222.13333333333333</c:v>
                </c:pt>
                <c:pt idx="186">
                  <c:v>223.13333333333333</c:v>
                </c:pt>
                <c:pt idx="187">
                  <c:v>224.13333333333333</c:v>
                </c:pt>
                <c:pt idx="188">
                  <c:v>225.16666666666666</c:v>
                </c:pt>
                <c:pt idx="189">
                  <c:v>226.16666666666666</c:v>
                </c:pt>
                <c:pt idx="190">
                  <c:v>227.13333333333333</c:v>
                </c:pt>
                <c:pt idx="191">
                  <c:v>228.13333333333333</c:v>
                </c:pt>
                <c:pt idx="192">
                  <c:v>229.13333333333333</c:v>
                </c:pt>
                <c:pt idx="193">
                  <c:v>230.13333333333333</c:v>
                </c:pt>
                <c:pt idx="194">
                  <c:v>231.23333333333335</c:v>
                </c:pt>
                <c:pt idx="195">
                  <c:v>232.20000000000002</c:v>
                </c:pt>
                <c:pt idx="196">
                  <c:v>233.20000000000002</c:v>
                </c:pt>
                <c:pt idx="197">
                  <c:v>234.20000000000002</c:v>
                </c:pt>
                <c:pt idx="198">
                  <c:v>235.20000000000002</c:v>
                </c:pt>
                <c:pt idx="199">
                  <c:v>236.16666666666666</c:v>
                </c:pt>
                <c:pt idx="200">
                  <c:v>237.16666666666666</c:v>
                </c:pt>
                <c:pt idx="201">
                  <c:v>238.16666666666666</c:v>
                </c:pt>
                <c:pt idx="202">
                  <c:v>239.13333333333333</c:v>
                </c:pt>
                <c:pt idx="203">
                  <c:v>240.13333333333333</c:v>
                </c:pt>
                <c:pt idx="204">
                  <c:v>241.13333333333333</c:v>
                </c:pt>
                <c:pt idx="205">
                  <c:v>242.13333333333333</c:v>
                </c:pt>
                <c:pt idx="206">
                  <c:v>243.13333333333333</c:v>
                </c:pt>
                <c:pt idx="207">
                  <c:v>244.13333333333333</c:v>
                </c:pt>
                <c:pt idx="208">
                  <c:v>245.1</c:v>
                </c:pt>
                <c:pt idx="209">
                  <c:v>246.1</c:v>
                </c:pt>
                <c:pt idx="210">
                  <c:v>247.06666666666669</c:v>
                </c:pt>
                <c:pt idx="211">
                  <c:v>248.06666666666669</c:v>
                </c:pt>
                <c:pt idx="212">
                  <c:v>249.06666666666669</c:v>
                </c:pt>
                <c:pt idx="213">
                  <c:v>250.06666666666669</c:v>
                </c:pt>
                <c:pt idx="214">
                  <c:v>251.06666666666669</c:v>
                </c:pt>
                <c:pt idx="215">
                  <c:v>252.1</c:v>
                </c:pt>
                <c:pt idx="216">
                  <c:v>253.1</c:v>
                </c:pt>
                <c:pt idx="217">
                  <c:v>254.1</c:v>
                </c:pt>
                <c:pt idx="218">
                  <c:v>255.1</c:v>
                </c:pt>
                <c:pt idx="219">
                  <c:v>256.10000000000002</c:v>
                </c:pt>
                <c:pt idx="220">
                  <c:v>257.10000000000002</c:v>
                </c:pt>
                <c:pt idx="221">
                  <c:v>258.10000000000002</c:v>
                </c:pt>
                <c:pt idx="222">
                  <c:v>259.13333333333338</c:v>
                </c:pt>
                <c:pt idx="223">
                  <c:v>260.13333333333338</c:v>
                </c:pt>
                <c:pt idx="224">
                  <c:v>261.13333333333338</c:v>
                </c:pt>
                <c:pt idx="225">
                  <c:v>262.13333333333338</c:v>
                </c:pt>
                <c:pt idx="226">
                  <c:v>263.10000000000002</c:v>
                </c:pt>
                <c:pt idx="227">
                  <c:v>264.10000000000002</c:v>
                </c:pt>
                <c:pt idx="228">
                  <c:v>265.10000000000002</c:v>
                </c:pt>
                <c:pt idx="229">
                  <c:v>266.10000000000002</c:v>
                </c:pt>
                <c:pt idx="230">
                  <c:v>267.10000000000002</c:v>
                </c:pt>
                <c:pt idx="231">
                  <c:v>268.10000000000002</c:v>
                </c:pt>
                <c:pt idx="232">
                  <c:v>269.10000000000002</c:v>
                </c:pt>
                <c:pt idx="233">
                  <c:v>270.10000000000002</c:v>
                </c:pt>
                <c:pt idx="234">
                  <c:v>271.10000000000002</c:v>
                </c:pt>
                <c:pt idx="235">
                  <c:v>272.10000000000002</c:v>
                </c:pt>
                <c:pt idx="236">
                  <c:v>273.10000000000002</c:v>
                </c:pt>
                <c:pt idx="237">
                  <c:v>274.10000000000002</c:v>
                </c:pt>
                <c:pt idx="238">
                  <c:v>275.10000000000002</c:v>
                </c:pt>
                <c:pt idx="239">
                  <c:v>276.10000000000002</c:v>
                </c:pt>
                <c:pt idx="240">
                  <c:v>277.10000000000002</c:v>
                </c:pt>
                <c:pt idx="241">
                  <c:v>278.10000000000002</c:v>
                </c:pt>
                <c:pt idx="242">
                  <c:v>279.10000000000002</c:v>
                </c:pt>
                <c:pt idx="243">
                  <c:v>280.10000000000002</c:v>
                </c:pt>
                <c:pt idx="244">
                  <c:v>281.10000000000002</c:v>
                </c:pt>
                <c:pt idx="245">
                  <c:v>282.10000000000002</c:v>
                </c:pt>
                <c:pt idx="246">
                  <c:v>283.10000000000002</c:v>
                </c:pt>
                <c:pt idx="247">
                  <c:v>284.06666666666666</c:v>
                </c:pt>
                <c:pt idx="248">
                  <c:v>285.06666666666666</c:v>
                </c:pt>
                <c:pt idx="249">
                  <c:v>286.06666666666666</c:v>
                </c:pt>
                <c:pt idx="250">
                  <c:v>287.06666666666666</c:v>
                </c:pt>
                <c:pt idx="251">
                  <c:v>288.06666666666666</c:v>
                </c:pt>
                <c:pt idx="252">
                  <c:v>289.06666666666666</c:v>
                </c:pt>
                <c:pt idx="253">
                  <c:v>290.10000000000002</c:v>
                </c:pt>
                <c:pt idx="254">
                  <c:v>291.10000000000002</c:v>
                </c:pt>
                <c:pt idx="255">
                  <c:v>292.06666666666666</c:v>
                </c:pt>
                <c:pt idx="256">
                  <c:v>293.06666666666666</c:v>
                </c:pt>
                <c:pt idx="257">
                  <c:v>294.16666666666669</c:v>
                </c:pt>
                <c:pt idx="258">
                  <c:v>295.16666666666669</c:v>
                </c:pt>
                <c:pt idx="259">
                  <c:v>296.16666666666669</c:v>
                </c:pt>
                <c:pt idx="260">
                  <c:v>297.16666666666669</c:v>
                </c:pt>
                <c:pt idx="261">
                  <c:v>298.16666666666669</c:v>
                </c:pt>
                <c:pt idx="262">
                  <c:v>299.13333333333338</c:v>
                </c:pt>
                <c:pt idx="263">
                  <c:v>300.13333333333338</c:v>
                </c:pt>
                <c:pt idx="264">
                  <c:v>301.09999999999997</c:v>
                </c:pt>
                <c:pt idx="265">
                  <c:v>302.09999999999997</c:v>
                </c:pt>
                <c:pt idx="266">
                  <c:v>303.09999999999997</c:v>
                </c:pt>
                <c:pt idx="267">
                  <c:v>304.09999999999997</c:v>
                </c:pt>
                <c:pt idx="268">
                  <c:v>305.09999999999997</c:v>
                </c:pt>
                <c:pt idx="269">
                  <c:v>306.09999999999997</c:v>
                </c:pt>
                <c:pt idx="270">
                  <c:v>307.10000000000002</c:v>
                </c:pt>
                <c:pt idx="271">
                  <c:v>308.10000000000002</c:v>
                </c:pt>
                <c:pt idx="272">
                  <c:v>309.10000000000002</c:v>
                </c:pt>
                <c:pt idx="273">
                  <c:v>310.10000000000002</c:v>
                </c:pt>
                <c:pt idx="274">
                  <c:v>311.10000000000002</c:v>
                </c:pt>
                <c:pt idx="275">
                  <c:v>312.10000000000002</c:v>
                </c:pt>
                <c:pt idx="276">
                  <c:v>313.06666666666666</c:v>
                </c:pt>
                <c:pt idx="277">
                  <c:v>314.06666666666666</c:v>
                </c:pt>
                <c:pt idx="278">
                  <c:v>315.06666666666666</c:v>
                </c:pt>
                <c:pt idx="279">
                  <c:v>316.06666666666666</c:v>
                </c:pt>
                <c:pt idx="280">
                  <c:v>317.03333333333336</c:v>
                </c:pt>
                <c:pt idx="281">
                  <c:v>318.03333333333336</c:v>
                </c:pt>
                <c:pt idx="282">
                  <c:v>319.03333333333336</c:v>
                </c:pt>
                <c:pt idx="283">
                  <c:v>320.03333333333336</c:v>
                </c:pt>
                <c:pt idx="284">
                  <c:v>321.03333333333336</c:v>
                </c:pt>
                <c:pt idx="285">
                  <c:v>322.16666666666669</c:v>
                </c:pt>
                <c:pt idx="286">
                  <c:v>323.13333333333333</c:v>
                </c:pt>
                <c:pt idx="287">
                  <c:v>324.13333333333333</c:v>
                </c:pt>
                <c:pt idx="288">
                  <c:v>325.13333333333333</c:v>
                </c:pt>
                <c:pt idx="289">
                  <c:v>326.13333333333333</c:v>
                </c:pt>
                <c:pt idx="290">
                  <c:v>327.13333333333333</c:v>
                </c:pt>
                <c:pt idx="291">
                  <c:v>328.1</c:v>
                </c:pt>
                <c:pt idx="292">
                  <c:v>329.1</c:v>
                </c:pt>
                <c:pt idx="293">
                  <c:v>330.1</c:v>
                </c:pt>
                <c:pt idx="294">
                  <c:v>331.1</c:v>
                </c:pt>
                <c:pt idx="295">
                  <c:v>332.13333333333333</c:v>
                </c:pt>
                <c:pt idx="296">
                  <c:v>333.1</c:v>
                </c:pt>
                <c:pt idx="297">
                  <c:v>334.1</c:v>
                </c:pt>
                <c:pt idx="298">
                  <c:v>335.1</c:v>
                </c:pt>
                <c:pt idx="299">
                  <c:v>336.1</c:v>
                </c:pt>
                <c:pt idx="300">
                  <c:v>337.06666666666666</c:v>
                </c:pt>
                <c:pt idx="301">
                  <c:v>338.06666666666666</c:v>
                </c:pt>
                <c:pt idx="302">
                  <c:v>339.06666666666666</c:v>
                </c:pt>
                <c:pt idx="303">
                  <c:v>340.06666666666666</c:v>
                </c:pt>
                <c:pt idx="304">
                  <c:v>341.03333333333336</c:v>
                </c:pt>
                <c:pt idx="305">
                  <c:v>342</c:v>
                </c:pt>
                <c:pt idx="306">
                  <c:v>343</c:v>
                </c:pt>
                <c:pt idx="307">
                  <c:v>344.09999999999997</c:v>
                </c:pt>
                <c:pt idx="308">
                  <c:v>345.09999999999997</c:v>
                </c:pt>
                <c:pt idx="309">
                  <c:v>346.09999999999997</c:v>
                </c:pt>
                <c:pt idx="310">
                  <c:v>347.09999999999997</c:v>
                </c:pt>
                <c:pt idx="311">
                  <c:v>348.09999999999997</c:v>
                </c:pt>
                <c:pt idx="312">
                  <c:v>349.09999999999997</c:v>
                </c:pt>
                <c:pt idx="313">
                  <c:v>350.09999999999997</c:v>
                </c:pt>
                <c:pt idx="314">
                  <c:v>351.09999999999997</c:v>
                </c:pt>
                <c:pt idx="315">
                  <c:v>352.06666666666666</c:v>
                </c:pt>
                <c:pt idx="316">
                  <c:v>353.06666666666666</c:v>
                </c:pt>
                <c:pt idx="317">
                  <c:v>354.0333333333333</c:v>
                </c:pt>
                <c:pt idx="318">
                  <c:v>355.0333333333333</c:v>
                </c:pt>
                <c:pt idx="319">
                  <c:v>356.0333333333333</c:v>
                </c:pt>
                <c:pt idx="320">
                  <c:v>357.0333333333333</c:v>
                </c:pt>
                <c:pt idx="321">
                  <c:v>358</c:v>
                </c:pt>
                <c:pt idx="322">
                  <c:v>359</c:v>
                </c:pt>
                <c:pt idx="323">
                  <c:v>360</c:v>
                </c:pt>
              </c:numCache>
            </c:numRef>
          </c:xVal>
          <c:yVal>
            <c:numRef>
              <c:f>Лист3!$B$3:$B$326</c:f>
              <c:numCache>
                <c:formatCode>0.00</c:formatCode>
                <c:ptCount val="324"/>
                <c:pt idx="0">
                  <c:v>7.666666666666667</c:v>
                </c:pt>
                <c:pt idx="1">
                  <c:v>7.666666666666667</c:v>
                </c:pt>
                <c:pt idx="2">
                  <c:v>7</c:v>
                </c:pt>
                <c:pt idx="3">
                  <c:v>7.333333333333333</c:v>
                </c:pt>
                <c:pt idx="4">
                  <c:v>8.3333333333333339</c:v>
                </c:pt>
                <c:pt idx="5">
                  <c:v>7.333333333333333</c:v>
                </c:pt>
                <c:pt idx="6">
                  <c:v>7.666666666666667</c:v>
                </c:pt>
                <c:pt idx="7">
                  <c:v>8</c:v>
                </c:pt>
                <c:pt idx="8">
                  <c:v>7.333333333333333</c:v>
                </c:pt>
                <c:pt idx="9">
                  <c:v>7.333333333333333</c:v>
                </c:pt>
                <c:pt idx="10">
                  <c:v>7.666666666666667</c:v>
                </c:pt>
                <c:pt idx="11">
                  <c:v>7.333333333333333</c:v>
                </c:pt>
                <c:pt idx="12">
                  <c:v>7</c:v>
                </c:pt>
                <c:pt idx="13">
                  <c:v>8</c:v>
                </c:pt>
                <c:pt idx="14">
                  <c:v>7</c:v>
                </c:pt>
                <c:pt idx="15">
                  <c:v>8</c:v>
                </c:pt>
                <c:pt idx="16">
                  <c:v>8</c:v>
                </c:pt>
                <c:pt idx="17">
                  <c:v>7.666666666666667</c:v>
                </c:pt>
                <c:pt idx="18">
                  <c:v>8.3333333333333339</c:v>
                </c:pt>
                <c:pt idx="19">
                  <c:v>7.333333333333333</c:v>
                </c:pt>
                <c:pt idx="20">
                  <c:v>8</c:v>
                </c:pt>
                <c:pt idx="21">
                  <c:v>7.666666666666667</c:v>
                </c:pt>
                <c:pt idx="22">
                  <c:v>8.6666666666666661</c:v>
                </c:pt>
                <c:pt idx="23">
                  <c:v>7.666666666666667</c:v>
                </c:pt>
                <c:pt idx="24">
                  <c:v>7.333333333333333</c:v>
                </c:pt>
                <c:pt idx="25">
                  <c:v>8</c:v>
                </c:pt>
                <c:pt idx="26">
                  <c:v>8</c:v>
                </c:pt>
                <c:pt idx="27">
                  <c:v>8</c:v>
                </c:pt>
                <c:pt idx="28">
                  <c:v>7.333333333333333</c:v>
                </c:pt>
                <c:pt idx="29">
                  <c:v>8</c:v>
                </c:pt>
                <c:pt idx="30">
                  <c:v>8</c:v>
                </c:pt>
                <c:pt idx="31">
                  <c:v>7.333333333333333</c:v>
                </c:pt>
                <c:pt idx="32">
                  <c:v>8</c:v>
                </c:pt>
                <c:pt idx="33">
                  <c:v>7.666666666666667</c:v>
                </c:pt>
                <c:pt idx="34">
                  <c:v>8</c:v>
                </c:pt>
                <c:pt idx="35">
                  <c:v>8.3333333333333339</c:v>
                </c:pt>
                <c:pt idx="36">
                  <c:v>8</c:v>
                </c:pt>
                <c:pt idx="37">
                  <c:v>8</c:v>
                </c:pt>
                <c:pt idx="38">
                  <c:v>8.3333333333333339</c:v>
                </c:pt>
                <c:pt idx="39">
                  <c:v>8.3333333333333339</c:v>
                </c:pt>
                <c:pt idx="40">
                  <c:v>8.3333333333333339</c:v>
                </c:pt>
                <c:pt idx="41">
                  <c:v>8.3333333333333339</c:v>
                </c:pt>
                <c:pt idx="42">
                  <c:v>8.3333333333333339</c:v>
                </c:pt>
                <c:pt idx="43">
                  <c:v>8.3333333333333339</c:v>
                </c:pt>
                <c:pt idx="44">
                  <c:v>7.666666666666667</c:v>
                </c:pt>
                <c:pt idx="45">
                  <c:v>8.6666666666666661</c:v>
                </c:pt>
                <c:pt idx="46">
                  <c:v>8.3333333333333339</c:v>
                </c:pt>
                <c:pt idx="47">
                  <c:v>8.6666666666666661</c:v>
                </c:pt>
                <c:pt idx="48">
                  <c:v>9</c:v>
                </c:pt>
                <c:pt idx="49">
                  <c:v>8.6666666666666661</c:v>
                </c:pt>
                <c:pt idx="50">
                  <c:v>8.6666666666666661</c:v>
                </c:pt>
                <c:pt idx="51">
                  <c:v>9.6666666666666661</c:v>
                </c:pt>
                <c:pt idx="52">
                  <c:v>9</c:v>
                </c:pt>
                <c:pt idx="53">
                  <c:v>9</c:v>
                </c:pt>
                <c:pt idx="54">
                  <c:v>9.6666666666666661</c:v>
                </c:pt>
                <c:pt idx="55">
                  <c:v>9.3333333333333339</c:v>
                </c:pt>
                <c:pt idx="56">
                  <c:v>9</c:v>
                </c:pt>
                <c:pt idx="57">
                  <c:v>10</c:v>
                </c:pt>
                <c:pt idx="58">
                  <c:v>9.6666666666666661</c:v>
                </c:pt>
                <c:pt idx="59">
                  <c:v>10.333333333333334</c:v>
                </c:pt>
                <c:pt idx="60">
                  <c:v>10.666666666666666</c:v>
                </c:pt>
                <c:pt idx="61">
                  <c:v>10.333333333333334</c:v>
                </c:pt>
                <c:pt idx="62">
                  <c:v>10.333333333333334</c:v>
                </c:pt>
                <c:pt idx="63">
                  <c:v>11</c:v>
                </c:pt>
                <c:pt idx="64">
                  <c:v>11</c:v>
                </c:pt>
                <c:pt idx="65">
                  <c:v>11.333333333333334</c:v>
                </c:pt>
                <c:pt idx="66">
                  <c:v>12</c:v>
                </c:pt>
                <c:pt idx="67">
                  <c:v>11.666666666666666</c:v>
                </c:pt>
                <c:pt idx="68">
                  <c:v>12.666666666666666</c:v>
                </c:pt>
                <c:pt idx="69">
                  <c:v>12.666666666666666</c:v>
                </c:pt>
                <c:pt idx="70">
                  <c:v>13.333333333333334</c:v>
                </c:pt>
                <c:pt idx="71">
                  <c:v>13.333333333333334</c:v>
                </c:pt>
                <c:pt idx="72">
                  <c:v>13.666666666666666</c:v>
                </c:pt>
                <c:pt idx="73">
                  <c:v>14.666666666666666</c:v>
                </c:pt>
                <c:pt idx="74">
                  <c:v>14.666666666666666</c:v>
                </c:pt>
                <c:pt idx="75">
                  <c:v>15.333333333333334</c:v>
                </c:pt>
                <c:pt idx="76">
                  <c:v>15.666666666666666</c:v>
                </c:pt>
                <c:pt idx="77">
                  <c:v>16.666666666666668</c:v>
                </c:pt>
                <c:pt idx="78">
                  <c:v>17.666666666666668</c:v>
                </c:pt>
                <c:pt idx="79">
                  <c:v>18.666666666666668</c:v>
                </c:pt>
                <c:pt idx="80">
                  <c:v>18.666666666666668</c:v>
                </c:pt>
                <c:pt idx="81">
                  <c:v>20</c:v>
                </c:pt>
                <c:pt idx="82">
                  <c:v>21</c:v>
                </c:pt>
                <c:pt idx="83">
                  <c:v>21.666666666666668</c:v>
                </c:pt>
                <c:pt idx="84">
                  <c:v>23.333333333333332</c:v>
                </c:pt>
                <c:pt idx="85">
                  <c:v>24.333333333333332</c:v>
                </c:pt>
                <c:pt idx="86">
                  <c:v>24.666666666666668</c:v>
                </c:pt>
                <c:pt idx="87">
                  <c:v>27</c:v>
                </c:pt>
                <c:pt idx="88">
                  <c:v>27.666666666666668</c:v>
                </c:pt>
                <c:pt idx="89">
                  <c:v>29.333333333333332</c:v>
                </c:pt>
                <c:pt idx="90">
                  <c:v>31</c:v>
                </c:pt>
                <c:pt idx="91">
                  <c:v>32.666666666666664</c:v>
                </c:pt>
                <c:pt idx="92">
                  <c:v>33.666666666666664</c:v>
                </c:pt>
                <c:pt idx="93">
                  <c:v>35.666666666666664</c:v>
                </c:pt>
                <c:pt idx="94">
                  <c:v>37</c:v>
                </c:pt>
                <c:pt idx="95">
                  <c:v>40</c:v>
                </c:pt>
                <c:pt idx="96">
                  <c:v>41.666666666666664</c:v>
                </c:pt>
                <c:pt idx="97">
                  <c:v>43.666666666666664</c:v>
                </c:pt>
                <c:pt idx="98">
                  <c:v>45</c:v>
                </c:pt>
                <c:pt idx="99">
                  <c:v>47.666666666666664</c:v>
                </c:pt>
                <c:pt idx="100">
                  <c:v>49</c:v>
                </c:pt>
                <c:pt idx="101">
                  <c:v>51.666666666666664</c:v>
                </c:pt>
                <c:pt idx="102">
                  <c:v>55.333333333333336</c:v>
                </c:pt>
                <c:pt idx="103">
                  <c:v>56</c:v>
                </c:pt>
                <c:pt idx="104">
                  <c:v>59.333333333333336</c:v>
                </c:pt>
                <c:pt idx="105">
                  <c:v>60</c:v>
                </c:pt>
                <c:pt idx="106">
                  <c:v>64</c:v>
                </c:pt>
                <c:pt idx="107">
                  <c:v>65</c:v>
                </c:pt>
                <c:pt idx="108">
                  <c:v>68</c:v>
                </c:pt>
                <c:pt idx="109">
                  <c:v>69.666666666666671</c:v>
                </c:pt>
                <c:pt idx="110">
                  <c:v>73.333333333333329</c:v>
                </c:pt>
                <c:pt idx="111">
                  <c:v>75.333333333333329</c:v>
                </c:pt>
                <c:pt idx="112">
                  <c:v>77.666666666666671</c:v>
                </c:pt>
                <c:pt idx="113">
                  <c:v>79.666666666666671</c:v>
                </c:pt>
                <c:pt idx="114">
                  <c:v>82.333333333333329</c:v>
                </c:pt>
                <c:pt idx="115">
                  <c:v>84.333333333333329</c:v>
                </c:pt>
                <c:pt idx="116">
                  <c:v>86.666666666666671</c:v>
                </c:pt>
                <c:pt idx="117">
                  <c:v>88.333333333333329</c:v>
                </c:pt>
                <c:pt idx="118">
                  <c:v>90.333333333333329</c:v>
                </c:pt>
                <c:pt idx="119">
                  <c:v>92</c:v>
                </c:pt>
                <c:pt idx="120">
                  <c:v>94</c:v>
                </c:pt>
                <c:pt idx="121">
                  <c:v>96</c:v>
                </c:pt>
                <c:pt idx="122">
                  <c:v>97.333333333333329</c:v>
                </c:pt>
                <c:pt idx="123">
                  <c:v>97.333333333333329</c:v>
                </c:pt>
                <c:pt idx="124">
                  <c:v>99.666666666666671</c:v>
                </c:pt>
                <c:pt idx="125">
                  <c:v>99.333333333333329</c:v>
                </c:pt>
                <c:pt idx="126">
                  <c:v>99</c:v>
                </c:pt>
                <c:pt idx="127">
                  <c:v>99.666666666666671</c:v>
                </c:pt>
                <c:pt idx="128">
                  <c:v>98</c:v>
                </c:pt>
                <c:pt idx="129">
                  <c:v>98.666666666666671</c:v>
                </c:pt>
                <c:pt idx="130">
                  <c:v>99.666666666666671</c:v>
                </c:pt>
                <c:pt idx="131">
                  <c:v>97</c:v>
                </c:pt>
                <c:pt idx="132">
                  <c:v>96.666666666666671</c:v>
                </c:pt>
                <c:pt idx="133">
                  <c:v>96</c:v>
                </c:pt>
                <c:pt idx="134">
                  <c:v>94</c:v>
                </c:pt>
                <c:pt idx="135">
                  <c:v>93</c:v>
                </c:pt>
                <c:pt idx="136">
                  <c:v>92</c:v>
                </c:pt>
                <c:pt idx="137">
                  <c:v>90.333333333333329</c:v>
                </c:pt>
                <c:pt idx="138">
                  <c:v>87.333333333333329</c:v>
                </c:pt>
                <c:pt idx="139">
                  <c:v>84.666666666666671</c:v>
                </c:pt>
                <c:pt idx="140">
                  <c:v>82</c:v>
                </c:pt>
                <c:pt idx="141">
                  <c:v>81</c:v>
                </c:pt>
                <c:pt idx="142">
                  <c:v>76.666666666666671</c:v>
                </c:pt>
                <c:pt idx="143">
                  <c:v>74.333333333333329</c:v>
                </c:pt>
                <c:pt idx="144">
                  <c:v>72.333333333333329</c:v>
                </c:pt>
                <c:pt idx="145">
                  <c:v>69.333333333333329</c:v>
                </c:pt>
                <c:pt idx="146">
                  <c:v>67.333333333333329</c:v>
                </c:pt>
                <c:pt idx="147">
                  <c:v>64</c:v>
                </c:pt>
                <c:pt idx="148">
                  <c:v>60.666666666666664</c:v>
                </c:pt>
                <c:pt idx="149">
                  <c:v>60</c:v>
                </c:pt>
                <c:pt idx="150">
                  <c:v>56</c:v>
                </c:pt>
                <c:pt idx="151">
                  <c:v>55</c:v>
                </c:pt>
                <c:pt idx="152">
                  <c:v>52.333333333333336</c:v>
                </c:pt>
                <c:pt idx="153">
                  <c:v>49.333333333333336</c:v>
                </c:pt>
                <c:pt idx="154">
                  <c:v>47.333333333333336</c:v>
                </c:pt>
                <c:pt idx="155">
                  <c:v>45</c:v>
                </c:pt>
                <c:pt idx="156">
                  <c:v>43</c:v>
                </c:pt>
                <c:pt idx="157">
                  <c:v>41.666666666666664</c:v>
                </c:pt>
                <c:pt idx="158">
                  <c:v>40.333333333333336</c:v>
                </c:pt>
                <c:pt idx="159">
                  <c:v>38.333333333333336</c:v>
                </c:pt>
                <c:pt idx="160">
                  <c:v>37.333333333333336</c:v>
                </c:pt>
                <c:pt idx="161">
                  <c:v>34</c:v>
                </c:pt>
                <c:pt idx="162">
                  <c:v>34.333333333333336</c:v>
                </c:pt>
                <c:pt idx="163">
                  <c:v>33</c:v>
                </c:pt>
                <c:pt idx="164">
                  <c:v>32.333333333333336</c:v>
                </c:pt>
                <c:pt idx="165">
                  <c:v>31.333333333333332</c:v>
                </c:pt>
                <c:pt idx="166">
                  <c:v>30.666666666666668</c:v>
                </c:pt>
                <c:pt idx="167">
                  <c:v>29.333333333333332</c:v>
                </c:pt>
                <c:pt idx="168">
                  <c:v>29</c:v>
                </c:pt>
                <c:pt idx="169">
                  <c:v>28.333333333333332</c:v>
                </c:pt>
                <c:pt idx="170">
                  <c:v>28.333333333333332</c:v>
                </c:pt>
                <c:pt idx="171">
                  <c:v>27.666666666666668</c:v>
                </c:pt>
                <c:pt idx="172">
                  <c:v>27.666666666666668</c:v>
                </c:pt>
                <c:pt idx="173">
                  <c:v>27.333333333333332</c:v>
                </c:pt>
                <c:pt idx="174">
                  <c:v>27</c:v>
                </c:pt>
                <c:pt idx="175">
                  <c:v>28</c:v>
                </c:pt>
                <c:pt idx="176">
                  <c:v>27</c:v>
                </c:pt>
                <c:pt idx="177">
                  <c:v>28</c:v>
                </c:pt>
                <c:pt idx="178">
                  <c:v>28.333333333333332</c:v>
                </c:pt>
                <c:pt idx="179">
                  <c:v>27.666666666666668</c:v>
                </c:pt>
                <c:pt idx="180">
                  <c:v>28.333333333333332</c:v>
                </c:pt>
                <c:pt idx="181">
                  <c:v>28.333333333333332</c:v>
                </c:pt>
                <c:pt idx="182">
                  <c:v>29.333333333333332</c:v>
                </c:pt>
                <c:pt idx="183">
                  <c:v>29</c:v>
                </c:pt>
                <c:pt idx="184">
                  <c:v>29.666666666666668</c:v>
                </c:pt>
                <c:pt idx="185">
                  <c:v>30</c:v>
                </c:pt>
                <c:pt idx="186">
                  <c:v>30.666666666666668</c:v>
                </c:pt>
                <c:pt idx="187">
                  <c:v>31</c:v>
                </c:pt>
                <c:pt idx="188">
                  <c:v>31.666666666666668</c:v>
                </c:pt>
                <c:pt idx="189">
                  <c:v>32.333333333333336</c:v>
                </c:pt>
                <c:pt idx="190">
                  <c:v>32.333333333333336</c:v>
                </c:pt>
                <c:pt idx="191">
                  <c:v>33.666666666666664</c:v>
                </c:pt>
                <c:pt idx="192">
                  <c:v>34.333333333333336</c:v>
                </c:pt>
                <c:pt idx="193">
                  <c:v>34</c:v>
                </c:pt>
                <c:pt idx="194">
                  <c:v>34.333333333333336</c:v>
                </c:pt>
                <c:pt idx="195">
                  <c:v>36.333333333333336</c:v>
                </c:pt>
                <c:pt idx="196">
                  <c:v>36</c:v>
                </c:pt>
                <c:pt idx="197">
                  <c:v>37</c:v>
                </c:pt>
                <c:pt idx="198">
                  <c:v>38</c:v>
                </c:pt>
                <c:pt idx="199">
                  <c:v>38.333333333333336</c:v>
                </c:pt>
                <c:pt idx="200">
                  <c:v>38.666666666666664</c:v>
                </c:pt>
                <c:pt idx="201">
                  <c:v>40</c:v>
                </c:pt>
                <c:pt idx="202">
                  <c:v>41</c:v>
                </c:pt>
                <c:pt idx="203">
                  <c:v>40.666666666666664</c:v>
                </c:pt>
                <c:pt idx="204">
                  <c:v>42.666666666666664</c:v>
                </c:pt>
                <c:pt idx="205">
                  <c:v>42.666666666666664</c:v>
                </c:pt>
                <c:pt idx="206">
                  <c:v>43</c:v>
                </c:pt>
                <c:pt idx="207">
                  <c:v>44</c:v>
                </c:pt>
                <c:pt idx="208">
                  <c:v>45.333333333333336</c:v>
                </c:pt>
                <c:pt idx="209">
                  <c:v>46.333333333333336</c:v>
                </c:pt>
                <c:pt idx="210">
                  <c:v>46.333333333333336</c:v>
                </c:pt>
                <c:pt idx="211">
                  <c:v>47.666666666666664</c:v>
                </c:pt>
                <c:pt idx="212">
                  <c:v>48.333333333333336</c:v>
                </c:pt>
                <c:pt idx="213">
                  <c:v>50</c:v>
                </c:pt>
                <c:pt idx="214">
                  <c:v>50</c:v>
                </c:pt>
                <c:pt idx="215">
                  <c:v>52.333333333333336</c:v>
                </c:pt>
                <c:pt idx="216">
                  <c:v>52.333333333333336</c:v>
                </c:pt>
                <c:pt idx="217">
                  <c:v>55</c:v>
                </c:pt>
                <c:pt idx="218">
                  <c:v>55.666666666666664</c:v>
                </c:pt>
                <c:pt idx="219">
                  <c:v>57.333333333333336</c:v>
                </c:pt>
                <c:pt idx="220">
                  <c:v>58</c:v>
                </c:pt>
                <c:pt idx="221">
                  <c:v>58.666666666666664</c:v>
                </c:pt>
                <c:pt idx="222">
                  <c:v>61.666666666666664</c:v>
                </c:pt>
                <c:pt idx="223">
                  <c:v>62.666666666666664</c:v>
                </c:pt>
                <c:pt idx="224">
                  <c:v>64.333333333333329</c:v>
                </c:pt>
                <c:pt idx="225">
                  <c:v>66.333333333333329</c:v>
                </c:pt>
                <c:pt idx="226">
                  <c:v>67.666666666666671</c:v>
                </c:pt>
                <c:pt idx="227">
                  <c:v>70.333333333333329</c:v>
                </c:pt>
                <c:pt idx="228">
                  <c:v>71.666666666666671</c:v>
                </c:pt>
                <c:pt idx="229">
                  <c:v>74.333333333333329</c:v>
                </c:pt>
                <c:pt idx="230">
                  <c:v>76</c:v>
                </c:pt>
                <c:pt idx="231">
                  <c:v>78</c:v>
                </c:pt>
                <c:pt idx="232">
                  <c:v>79.333333333333329</c:v>
                </c:pt>
                <c:pt idx="233">
                  <c:v>85</c:v>
                </c:pt>
                <c:pt idx="234">
                  <c:v>84.666666666666671</c:v>
                </c:pt>
                <c:pt idx="235">
                  <c:v>87.333333333333329</c:v>
                </c:pt>
                <c:pt idx="236">
                  <c:v>91.333333333333329</c:v>
                </c:pt>
                <c:pt idx="237">
                  <c:v>93.333333333333329</c:v>
                </c:pt>
                <c:pt idx="238">
                  <c:v>96.333333333333329</c:v>
                </c:pt>
                <c:pt idx="239">
                  <c:v>99.666666666666671</c:v>
                </c:pt>
                <c:pt idx="240">
                  <c:v>102</c:v>
                </c:pt>
                <c:pt idx="241">
                  <c:v>106.66666666666667</c:v>
                </c:pt>
                <c:pt idx="242">
                  <c:v>110.66666666666667</c:v>
                </c:pt>
                <c:pt idx="243">
                  <c:v>112.66666666666667</c:v>
                </c:pt>
                <c:pt idx="244">
                  <c:v>117.66666666666667</c:v>
                </c:pt>
                <c:pt idx="245">
                  <c:v>122.33333333333333</c:v>
                </c:pt>
                <c:pt idx="246">
                  <c:v>126.66666666666667</c:v>
                </c:pt>
                <c:pt idx="247">
                  <c:v>130</c:v>
                </c:pt>
                <c:pt idx="248">
                  <c:v>135</c:v>
                </c:pt>
                <c:pt idx="249">
                  <c:v>137.66666666666666</c:v>
                </c:pt>
                <c:pt idx="250">
                  <c:v>144</c:v>
                </c:pt>
                <c:pt idx="251">
                  <c:v>150.66666666666666</c:v>
                </c:pt>
                <c:pt idx="252">
                  <c:v>155</c:v>
                </c:pt>
                <c:pt idx="253">
                  <c:v>161.66666666666666</c:v>
                </c:pt>
                <c:pt idx="254">
                  <c:v>165.66666666666666</c:v>
                </c:pt>
                <c:pt idx="255">
                  <c:v>173.33333333333334</c:v>
                </c:pt>
                <c:pt idx="256">
                  <c:v>181.33333333333334</c:v>
                </c:pt>
                <c:pt idx="257">
                  <c:v>187.33333333333334</c:v>
                </c:pt>
                <c:pt idx="258">
                  <c:v>195</c:v>
                </c:pt>
                <c:pt idx="259">
                  <c:v>203.33333333333334</c:v>
                </c:pt>
                <c:pt idx="260">
                  <c:v>212.66666666666666</c:v>
                </c:pt>
                <c:pt idx="261">
                  <c:v>218.66666666666666</c:v>
                </c:pt>
                <c:pt idx="262">
                  <c:v>231.33333333333334</c:v>
                </c:pt>
                <c:pt idx="263">
                  <c:v>239</c:v>
                </c:pt>
                <c:pt idx="264">
                  <c:v>248.66666666666666</c:v>
                </c:pt>
                <c:pt idx="265">
                  <c:v>261</c:v>
                </c:pt>
                <c:pt idx="266">
                  <c:v>272.66666666666669</c:v>
                </c:pt>
                <c:pt idx="267">
                  <c:v>282</c:v>
                </c:pt>
                <c:pt idx="268">
                  <c:v>293.66666666666669</c:v>
                </c:pt>
                <c:pt idx="269">
                  <c:v>308</c:v>
                </c:pt>
                <c:pt idx="270">
                  <c:v>321</c:v>
                </c:pt>
                <c:pt idx="271">
                  <c:v>337</c:v>
                </c:pt>
                <c:pt idx="272">
                  <c:v>350.33333333333331</c:v>
                </c:pt>
                <c:pt idx="273">
                  <c:v>371.33333333333331</c:v>
                </c:pt>
                <c:pt idx="274">
                  <c:v>388.33333333333331</c:v>
                </c:pt>
                <c:pt idx="275">
                  <c:v>404</c:v>
                </c:pt>
                <c:pt idx="276">
                  <c:v>423.33333333333331</c:v>
                </c:pt>
                <c:pt idx="277">
                  <c:v>441</c:v>
                </c:pt>
                <c:pt idx="278">
                  <c:v>461</c:v>
                </c:pt>
                <c:pt idx="279">
                  <c:v>483.66666666666669</c:v>
                </c:pt>
                <c:pt idx="280">
                  <c:v>507</c:v>
                </c:pt>
                <c:pt idx="281">
                  <c:v>527</c:v>
                </c:pt>
                <c:pt idx="282">
                  <c:v>549.66666666666663</c:v>
                </c:pt>
                <c:pt idx="283">
                  <c:v>577.66666666666663</c:v>
                </c:pt>
                <c:pt idx="284">
                  <c:v>609</c:v>
                </c:pt>
                <c:pt idx="285">
                  <c:v>634</c:v>
                </c:pt>
                <c:pt idx="286">
                  <c:v>668.33333333333337</c:v>
                </c:pt>
                <c:pt idx="287">
                  <c:v>698.66666666666663</c:v>
                </c:pt>
                <c:pt idx="288">
                  <c:v>736.66666666666663</c:v>
                </c:pt>
                <c:pt idx="289">
                  <c:v>764.33333333333337</c:v>
                </c:pt>
                <c:pt idx="290">
                  <c:v>803.33333333333337</c:v>
                </c:pt>
                <c:pt idx="291">
                  <c:v>841</c:v>
                </c:pt>
                <c:pt idx="292">
                  <c:v>884</c:v>
                </c:pt>
                <c:pt idx="293">
                  <c:v>932.66666666666663</c:v>
                </c:pt>
                <c:pt idx="294">
                  <c:v>976.33333333333337</c:v>
                </c:pt>
                <c:pt idx="295">
                  <c:v>1021</c:v>
                </c:pt>
                <c:pt idx="296">
                  <c:v>1066</c:v>
                </c:pt>
                <c:pt idx="297">
                  <c:v>1125</c:v>
                </c:pt>
                <c:pt idx="298">
                  <c:v>1175</c:v>
                </c:pt>
                <c:pt idx="299">
                  <c:v>1238</c:v>
                </c:pt>
                <c:pt idx="300">
                  <c:v>1296.3333333333333</c:v>
                </c:pt>
                <c:pt idx="301">
                  <c:v>1362.6666666666667</c:v>
                </c:pt>
                <c:pt idx="302">
                  <c:v>1431.3333333333333</c:v>
                </c:pt>
                <c:pt idx="303">
                  <c:v>1506</c:v>
                </c:pt>
                <c:pt idx="304">
                  <c:v>1579.6666666666667</c:v>
                </c:pt>
                <c:pt idx="305">
                  <c:v>1656.3333333333333</c:v>
                </c:pt>
                <c:pt idx="306">
                  <c:v>1742.3333333333333</c:v>
                </c:pt>
                <c:pt idx="307">
                  <c:v>1835.6666666666667</c:v>
                </c:pt>
                <c:pt idx="308">
                  <c:v>1923.3333333333333</c:v>
                </c:pt>
                <c:pt idx="309">
                  <c:v>2021</c:v>
                </c:pt>
                <c:pt idx="310">
                  <c:v>2116</c:v>
                </c:pt>
                <c:pt idx="311">
                  <c:v>2229.6666666666665</c:v>
                </c:pt>
                <c:pt idx="312">
                  <c:v>2338.6666666666665</c:v>
                </c:pt>
                <c:pt idx="313">
                  <c:v>2455.6666666666665</c:v>
                </c:pt>
                <c:pt idx="314">
                  <c:v>2581.6666666666665</c:v>
                </c:pt>
                <c:pt idx="315">
                  <c:v>2701</c:v>
                </c:pt>
                <c:pt idx="316">
                  <c:v>2840.6666666666665</c:v>
                </c:pt>
                <c:pt idx="317">
                  <c:v>2978.6666666666665</c:v>
                </c:pt>
                <c:pt idx="318">
                  <c:v>3132.3333333333335</c:v>
                </c:pt>
                <c:pt idx="319">
                  <c:v>3294.6666666666665</c:v>
                </c:pt>
                <c:pt idx="320">
                  <c:v>3450</c:v>
                </c:pt>
                <c:pt idx="321">
                  <c:v>3626.3333333333335</c:v>
                </c:pt>
                <c:pt idx="322">
                  <c:v>3817.6666666666665</c:v>
                </c:pt>
                <c:pt idx="323">
                  <c:v>3994.6666666666665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Лист3!$C$1</c:f>
              <c:strCache>
                <c:ptCount val="1"/>
                <c:pt idx="0">
                  <c:v>ТЛД-GN Pu-Be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Лист3!$C$3:$C$326</c:f>
              <c:numCache>
                <c:formatCode>General</c:formatCode>
                <c:ptCount val="324"/>
                <c:pt idx="0">
                  <c:v>49.9</c:v>
                </c:pt>
                <c:pt idx="1">
                  <c:v>50.05</c:v>
                </c:pt>
                <c:pt idx="2">
                  <c:v>50.1</c:v>
                </c:pt>
                <c:pt idx="3">
                  <c:v>50.150000000000006</c:v>
                </c:pt>
                <c:pt idx="4">
                  <c:v>50.25</c:v>
                </c:pt>
                <c:pt idx="5">
                  <c:v>50.349999999999994</c:v>
                </c:pt>
                <c:pt idx="6">
                  <c:v>50.45</c:v>
                </c:pt>
                <c:pt idx="7">
                  <c:v>50.55</c:v>
                </c:pt>
                <c:pt idx="8">
                  <c:v>50.7</c:v>
                </c:pt>
                <c:pt idx="9">
                  <c:v>50.8</c:v>
                </c:pt>
                <c:pt idx="10">
                  <c:v>51</c:v>
                </c:pt>
                <c:pt idx="11">
                  <c:v>51.2</c:v>
                </c:pt>
                <c:pt idx="12">
                  <c:v>51.45</c:v>
                </c:pt>
                <c:pt idx="13">
                  <c:v>51.75</c:v>
                </c:pt>
                <c:pt idx="14">
                  <c:v>52.05</c:v>
                </c:pt>
                <c:pt idx="15">
                  <c:v>52.45</c:v>
                </c:pt>
                <c:pt idx="16">
                  <c:v>52.95</c:v>
                </c:pt>
                <c:pt idx="17">
                  <c:v>53.45</c:v>
                </c:pt>
                <c:pt idx="18">
                  <c:v>54.05</c:v>
                </c:pt>
                <c:pt idx="19">
                  <c:v>54.75</c:v>
                </c:pt>
                <c:pt idx="20">
                  <c:v>55.45</c:v>
                </c:pt>
                <c:pt idx="21">
                  <c:v>56.25</c:v>
                </c:pt>
                <c:pt idx="22">
                  <c:v>57.1</c:v>
                </c:pt>
                <c:pt idx="23">
                  <c:v>58</c:v>
                </c:pt>
                <c:pt idx="24">
                  <c:v>58.9</c:v>
                </c:pt>
                <c:pt idx="25">
                  <c:v>60.05</c:v>
                </c:pt>
                <c:pt idx="26">
                  <c:v>61.05</c:v>
                </c:pt>
                <c:pt idx="27">
                  <c:v>62.1</c:v>
                </c:pt>
                <c:pt idx="28">
                  <c:v>63.150000000000006</c:v>
                </c:pt>
                <c:pt idx="29">
                  <c:v>64.199999999999989</c:v>
                </c:pt>
                <c:pt idx="30">
                  <c:v>65.300000000000011</c:v>
                </c:pt>
                <c:pt idx="31">
                  <c:v>66.400000000000006</c:v>
                </c:pt>
                <c:pt idx="32">
                  <c:v>67.5</c:v>
                </c:pt>
                <c:pt idx="33">
                  <c:v>68.599999999999994</c:v>
                </c:pt>
                <c:pt idx="34">
                  <c:v>69.650000000000006</c:v>
                </c:pt>
                <c:pt idx="35">
                  <c:v>70.75</c:v>
                </c:pt>
                <c:pt idx="36">
                  <c:v>71.849999999999994</c:v>
                </c:pt>
                <c:pt idx="37">
                  <c:v>72.900000000000006</c:v>
                </c:pt>
                <c:pt idx="38">
                  <c:v>73.95</c:v>
                </c:pt>
                <c:pt idx="39">
                  <c:v>75.05</c:v>
                </c:pt>
                <c:pt idx="40">
                  <c:v>76.099999999999994</c:v>
                </c:pt>
                <c:pt idx="41">
                  <c:v>77.150000000000006</c:v>
                </c:pt>
                <c:pt idx="42">
                  <c:v>78.2</c:v>
                </c:pt>
                <c:pt idx="43">
                  <c:v>79.25</c:v>
                </c:pt>
                <c:pt idx="44">
                  <c:v>80.3</c:v>
                </c:pt>
                <c:pt idx="45">
                  <c:v>81.349999999999994</c:v>
                </c:pt>
                <c:pt idx="46">
                  <c:v>82.4</c:v>
                </c:pt>
                <c:pt idx="47">
                  <c:v>83.45</c:v>
                </c:pt>
                <c:pt idx="48">
                  <c:v>84.5</c:v>
                </c:pt>
                <c:pt idx="49">
                  <c:v>85.55</c:v>
                </c:pt>
                <c:pt idx="50">
                  <c:v>86.6</c:v>
                </c:pt>
                <c:pt idx="51">
                  <c:v>87.6</c:v>
                </c:pt>
                <c:pt idx="52">
                  <c:v>88.7</c:v>
                </c:pt>
                <c:pt idx="53">
                  <c:v>89.7</c:v>
                </c:pt>
                <c:pt idx="54">
                  <c:v>90.75</c:v>
                </c:pt>
                <c:pt idx="55">
                  <c:v>91.8</c:v>
                </c:pt>
                <c:pt idx="56">
                  <c:v>92.8</c:v>
                </c:pt>
                <c:pt idx="57">
                  <c:v>93.8</c:v>
                </c:pt>
                <c:pt idx="58">
                  <c:v>94.8</c:v>
                </c:pt>
                <c:pt idx="59">
                  <c:v>95.85</c:v>
                </c:pt>
                <c:pt idx="60">
                  <c:v>96.85</c:v>
                </c:pt>
                <c:pt idx="61">
                  <c:v>97.9</c:v>
                </c:pt>
                <c:pt idx="62">
                  <c:v>98.9</c:v>
                </c:pt>
                <c:pt idx="63">
                  <c:v>99.9</c:v>
                </c:pt>
                <c:pt idx="64">
                  <c:v>100.9</c:v>
                </c:pt>
                <c:pt idx="65">
                  <c:v>101.9</c:v>
                </c:pt>
                <c:pt idx="66">
                  <c:v>102.9</c:v>
                </c:pt>
                <c:pt idx="67">
                  <c:v>103.9</c:v>
                </c:pt>
                <c:pt idx="68">
                  <c:v>104.95</c:v>
                </c:pt>
                <c:pt idx="69">
                  <c:v>105.95</c:v>
                </c:pt>
                <c:pt idx="70">
                  <c:v>107</c:v>
                </c:pt>
                <c:pt idx="71">
                  <c:v>108</c:v>
                </c:pt>
                <c:pt idx="72">
                  <c:v>109</c:v>
                </c:pt>
                <c:pt idx="73">
                  <c:v>110</c:v>
                </c:pt>
                <c:pt idx="74">
                  <c:v>111</c:v>
                </c:pt>
                <c:pt idx="75">
                  <c:v>112</c:v>
                </c:pt>
                <c:pt idx="76">
                  <c:v>113</c:v>
                </c:pt>
                <c:pt idx="77">
                  <c:v>114</c:v>
                </c:pt>
                <c:pt idx="78">
                  <c:v>115</c:v>
                </c:pt>
                <c:pt idx="79">
                  <c:v>116</c:v>
                </c:pt>
                <c:pt idx="80">
                  <c:v>117</c:v>
                </c:pt>
                <c:pt idx="81">
                  <c:v>118</c:v>
                </c:pt>
                <c:pt idx="82">
                  <c:v>119</c:v>
                </c:pt>
                <c:pt idx="83">
                  <c:v>120</c:v>
                </c:pt>
                <c:pt idx="84">
                  <c:v>121</c:v>
                </c:pt>
                <c:pt idx="85">
                  <c:v>122</c:v>
                </c:pt>
                <c:pt idx="86">
                  <c:v>123</c:v>
                </c:pt>
                <c:pt idx="87">
                  <c:v>123.95</c:v>
                </c:pt>
                <c:pt idx="88">
                  <c:v>124.95</c:v>
                </c:pt>
                <c:pt idx="89">
                  <c:v>125.95</c:v>
                </c:pt>
                <c:pt idx="90">
                  <c:v>126.95</c:v>
                </c:pt>
                <c:pt idx="91">
                  <c:v>127.95</c:v>
                </c:pt>
                <c:pt idx="92">
                  <c:v>128.94999999999999</c:v>
                </c:pt>
                <c:pt idx="93">
                  <c:v>129.94999999999999</c:v>
                </c:pt>
                <c:pt idx="94">
                  <c:v>130.94999999999999</c:v>
                </c:pt>
                <c:pt idx="95">
                  <c:v>131.94999999999999</c:v>
                </c:pt>
                <c:pt idx="96">
                  <c:v>132.94999999999999</c:v>
                </c:pt>
                <c:pt idx="97">
                  <c:v>134</c:v>
                </c:pt>
                <c:pt idx="98">
                  <c:v>135.05000000000001</c:v>
                </c:pt>
                <c:pt idx="99">
                  <c:v>136.05000000000001</c:v>
                </c:pt>
                <c:pt idx="100">
                  <c:v>137.05000000000001</c:v>
                </c:pt>
                <c:pt idx="101">
                  <c:v>138.05000000000001</c:v>
                </c:pt>
                <c:pt idx="102">
                  <c:v>139.05000000000001</c:v>
                </c:pt>
                <c:pt idx="103">
                  <c:v>140.05000000000001</c:v>
                </c:pt>
                <c:pt idx="104">
                  <c:v>141.05000000000001</c:v>
                </c:pt>
                <c:pt idx="105">
                  <c:v>142.05000000000001</c:v>
                </c:pt>
                <c:pt idx="106">
                  <c:v>143.05000000000001</c:v>
                </c:pt>
                <c:pt idx="107">
                  <c:v>144.05000000000001</c:v>
                </c:pt>
                <c:pt idx="108">
                  <c:v>145.05000000000001</c:v>
                </c:pt>
                <c:pt idx="109">
                  <c:v>146.05000000000001</c:v>
                </c:pt>
                <c:pt idx="110">
                  <c:v>147.05000000000001</c:v>
                </c:pt>
                <c:pt idx="111">
                  <c:v>148.05000000000001</c:v>
                </c:pt>
                <c:pt idx="112">
                  <c:v>149.19999999999999</c:v>
                </c:pt>
                <c:pt idx="113">
                  <c:v>150.19999999999999</c:v>
                </c:pt>
                <c:pt idx="114">
                  <c:v>151.19999999999999</c:v>
                </c:pt>
                <c:pt idx="115">
                  <c:v>152.19999999999999</c:v>
                </c:pt>
                <c:pt idx="116">
                  <c:v>153.19999999999999</c:v>
                </c:pt>
                <c:pt idx="117">
                  <c:v>154.19999999999999</c:v>
                </c:pt>
                <c:pt idx="118">
                  <c:v>155.19999999999999</c:v>
                </c:pt>
                <c:pt idx="119">
                  <c:v>156.14999999999998</c:v>
                </c:pt>
                <c:pt idx="120">
                  <c:v>157.14999999999998</c:v>
                </c:pt>
                <c:pt idx="121">
                  <c:v>158.14999999999998</c:v>
                </c:pt>
                <c:pt idx="122">
                  <c:v>159.14999999999998</c:v>
                </c:pt>
                <c:pt idx="123">
                  <c:v>160.19999999999999</c:v>
                </c:pt>
                <c:pt idx="124">
                  <c:v>161.19999999999999</c:v>
                </c:pt>
                <c:pt idx="125">
                  <c:v>162.19999999999999</c:v>
                </c:pt>
                <c:pt idx="126">
                  <c:v>163.19999999999999</c:v>
                </c:pt>
                <c:pt idx="127">
                  <c:v>164.14999999999998</c:v>
                </c:pt>
                <c:pt idx="128">
                  <c:v>165.14999999999998</c:v>
                </c:pt>
                <c:pt idx="129">
                  <c:v>166.14999999999998</c:v>
                </c:pt>
                <c:pt idx="130">
                  <c:v>167.14999999999998</c:v>
                </c:pt>
                <c:pt idx="131">
                  <c:v>168.14999999999998</c:v>
                </c:pt>
                <c:pt idx="132">
                  <c:v>169.14999999999998</c:v>
                </c:pt>
                <c:pt idx="133">
                  <c:v>170.14999999999998</c:v>
                </c:pt>
                <c:pt idx="134">
                  <c:v>171.14999999999998</c:v>
                </c:pt>
                <c:pt idx="135">
                  <c:v>172.14999999999998</c:v>
                </c:pt>
                <c:pt idx="136">
                  <c:v>173.14999999999998</c:v>
                </c:pt>
                <c:pt idx="137">
                  <c:v>174.25</c:v>
                </c:pt>
                <c:pt idx="138">
                  <c:v>175.25</c:v>
                </c:pt>
                <c:pt idx="139">
                  <c:v>176.25</c:v>
                </c:pt>
                <c:pt idx="140">
                  <c:v>177.25</c:v>
                </c:pt>
                <c:pt idx="141">
                  <c:v>178.25</c:v>
                </c:pt>
                <c:pt idx="142">
                  <c:v>179.25</c:v>
                </c:pt>
                <c:pt idx="143">
                  <c:v>180.25</c:v>
                </c:pt>
                <c:pt idx="144">
                  <c:v>181.25</c:v>
                </c:pt>
                <c:pt idx="145">
                  <c:v>182.25</c:v>
                </c:pt>
                <c:pt idx="146">
                  <c:v>183.25</c:v>
                </c:pt>
                <c:pt idx="147">
                  <c:v>184.2</c:v>
                </c:pt>
                <c:pt idx="148">
                  <c:v>185.14999999999998</c:v>
                </c:pt>
                <c:pt idx="149">
                  <c:v>186.14999999999998</c:v>
                </c:pt>
                <c:pt idx="150">
                  <c:v>187.14999999999998</c:v>
                </c:pt>
                <c:pt idx="151">
                  <c:v>188.14999999999998</c:v>
                </c:pt>
                <c:pt idx="152">
                  <c:v>189.14999999999998</c:v>
                </c:pt>
                <c:pt idx="153">
                  <c:v>190.14999999999998</c:v>
                </c:pt>
                <c:pt idx="154">
                  <c:v>191.1</c:v>
                </c:pt>
                <c:pt idx="155">
                  <c:v>192.1</c:v>
                </c:pt>
                <c:pt idx="156">
                  <c:v>193.1</c:v>
                </c:pt>
                <c:pt idx="157">
                  <c:v>194.1</c:v>
                </c:pt>
                <c:pt idx="158">
                  <c:v>195.05</c:v>
                </c:pt>
                <c:pt idx="159">
                  <c:v>196.05</c:v>
                </c:pt>
                <c:pt idx="160">
                  <c:v>197.05</c:v>
                </c:pt>
                <c:pt idx="161">
                  <c:v>198.05</c:v>
                </c:pt>
                <c:pt idx="162">
                  <c:v>199.05</c:v>
                </c:pt>
                <c:pt idx="163">
                  <c:v>200.05</c:v>
                </c:pt>
                <c:pt idx="164">
                  <c:v>201.05</c:v>
                </c:pt>
                <c:pt idx="165">
                  <c:v>202.05</c:v>
                </c:pt>
                <c:pt idx="166">
                  <c:v>203.05</c:v>
                </c:pt>
                <c:pt idx="167">
                  <c:v>204.05</c:v>
                </c:pt>
                <c:pt idx="168">
                  <c:v>205.1</c:v>
                </c:pt>
                <c:pt idx="169">
                  <c:v>206.1</c:v>
                </c:pt>
                <c:pt idx="170">
                  <c:v>207.1</c:v>
                </c:pt>
                <c:pt idx="171">
                  <c:v>208.1</c:v>
                </c:pt>
                <c:pt idx="172">
                  <c:v>209.1</c:v>
                </c:pt>
                <c:pt idx="173">
                  <c:v>210.1</c:v>
                </c:pt>
                <c:pt idx="174">
                  <c:v>211.1</c:v>
                </c:pt>
                <c:pt idx="175">
                  <c:v>212.1</c:v>
                </c:pt>
                <c:pt idx="176">
                  <c:v>213.1</c:v>
                </c:pt>
                <c:pt idx="177">
                  <c:v>214.1</c:v>
                </c:pt>
                <c:pt idx="178">
                  <c:v>215.1</c:v>
                </c:pt>
                <c:pt idx="179">
                  <c:v>216.1</c:v>
                </c:pt>
                <c:pt idx="180">
                  <c:v>217.1</c:v>
                </c:pt>
                <c:pt idx="181">
                  <c:v>218.1</c:v>
                </c:pt>
                <c:pt idx="182">
                  <c:v>219.05</c:v>
                </c:pt>
                <c:pt idx="183">
                  <c:v>220.05</c:v>
                </c:pt>
                <c:pt idx="184">
                  <c:v>221.05</c:v>
                </c:pt>
                <c:pt idx="185">
                  <c:v>222.05</c:v>
                </c:pt>
                <c:pt idx="186">
                  <c:v>223</c:v>
                </c:pt>
                <c:pt idx="187">
                  <c:v>224</c:v>
                </c:pt>
                <c:pt idx="188">
                  <c:v>225</c:v>
                </c:pt>
                <c:pt idx="189">
                  <c:v>225.95</c:v>
                </c:pt>
                <c:pt idx="190">
                  <c:v>226.9</c:v>
                </c:pt>
                <c:pt idx="191">
                  <c:v>227.95</c:v>
                </c:pt>
                <c:pt idx="192">
                  <c:v>228.95</c:v>
                </c:pt>
                <c:pt idx="193">
                  <c:v>229.95</c:v>
                </c:pt>
                <c:pt idx="194">
                  <c:v>231</c:v>
                </c:pt>
                <c:pt idx="195">
                  <c:v>232</c:v>
                </c:pt>
                <c:pt idx="196">
                  <c:v>233</c:v>
                </c:pt>
                <c:pt idx="197">
                  <c:v>234.05</c:v>
                </c:pt>
                <c:pt idx="198">
                  <c:v>235.05</c:v>
                </c:pt>
                <c:pt idx="199">
                  <c:v>236.05</c:v>
                </c:pt>
                <c:pt idx="200">
                  <c:v>237.05</c:v>
                </c:pt>
                <c:pt idx="201">
                  <c:v>238.05</c:v>
                </c:pt>
                <c:pt idx="202">
                  <c:v>239.1</c:v>
                </c:pt>
                <c:pt idx="203">
                  <c:v>240.05</c:v>
                </c:pt>
                <c:pt idx="204">
                  <c:v>241.05</c:v>
                </c:pt>
                <c:pt idx="205">
                  <c:v>242.05</c:v>
                </c:pt>
                <c:pt idx="206">
                  <c:v>243.05</c:v>
                </c:pt>
                <c:pt idx="207">
                  <c:v>244.05</c:v>
                </c:pt>
                <c:pt idx="208">
                  <c:v>245.05</c:v>
                </c:pt>
                <c:pt idx="209">
                  <c:v>246.1</c:v>
                </c:pt>
                <c:pt idx="210">
                  <c:v>247.1</c:v>
                </c:pt>
                <c:pt idx="211">
                  <c:v>248.1</c:v>
                </c:pt>
                <c:pt idx="212">
                  <c:v>249.1</c:v>
                </c:pt>
                <c:pt idx="213">
                  <c:v>250.1</c:v>
                </c:pt>
                <c:pt idx="214">
                  <c:v>251.1</c:v>
                </c:pt>
                <c:pt idx="215">
                  <c:v>252.1</c:v>
                </c:pt>
                <c:pt idx="216">
                  <c:v>253.1</c:v>
                </c:pt>
                <c:pt idx="217">
                  <c:v>254.1</c:v>
                </c:pt>
                <c:pt idx="218">
                  <c:v>255.1</c:v>
                </c:pt>
                <c:pt idx="219">
                  <c:v>256.10000000000002</c:v>
                </c:pt>
                <c:pt idx="220">
                  <c:v>257.14999999999998</c:v>
                </c:pt>
                <c:pt idx="221">
                  <c:v>258.10000000000002</c:v>
                </c:pt>
                <c:pt idx="222">
                  <c:v>259.10000000000002</c:v>
                </c:pt>
                <c:pt idx="223">
                  <c:v>260.25</c:v>
                </c:pt>
                <c:pt idx="224">
                  <c:v>261.25</c:v>
                </c:pt>
                <c:pt idx="225">
                  <c:v>262.25</c:v>
                </c:pt>
                <c:pt idx="226">
                  <c:v>263.25</c:v>
                </c:pt>
                <c:pt idx="227">
                  <c:v>264.20000000000005</c:v>
                </c:pt>
                <c:pt idx="228">
                  <c:v>265.20000000000005</c:v>
                </c:pt>
                <c:pt idx="229">
                  <c:v>266.14999999999998</c:v>
                </c:pt>
                <c:pt idx="230">
                  <c:v>267.14999999999998</c:v>
                </c:pt>
                <c:pt idx="231">
                  <c:v>268.14999999999998</c:v>
                </c:pt>
                <c:pt idx="232">
                  <c:v>269.10000000000002</c:v>
                </c:pt>
                <c:pt idx="233">
                  <c:v>270.10000000000002</c:v>
                </c:pt>
                <c:pt idx="234">
                  <c:v>271.14999999999998</c:v>
                </c:pt>
                <c:pt idx="235">
                  <c:v>272.10000000000002</c:v>
                </c:pt>
                <c:pt idx="236">
                  <c:v>273.10000000000002</c:v>
                </c:pt>
                <c:pt idx="237">
                  <c:v>274.10000000000002</c:v>
                </c:pt>
                <c:pt idx="238">
                  <c:v>275.10000000000002</c:v>
                </c:pt>
                <c:pt idx="239">
                  <c:v>276.10000000000002</c:v>
                </c:pt>
                <c:pt idx="240">
                  <c:v>277.14999999999998</c:v>
                </c:pt>
                <c:pt idx="241">
                  <c:v>278.14999999999998</c:v>
                </c:pt>
                <c:pt idx="242">
                  <c:v>279.14999999999998</c:v>
                </c:pt>
                <c:pt idx="243">
                  <c:v>280.10000000000002</c:v>
                </c:pt>
                <c:pt idx="244">
                  <c:v>281.10000000000002</c:v>
                </c:pt>
                <c:pt idx="245">
                  <c:v>282.10000000000002</c:v>
                </c:pt>
                <c:pt idx="246">
                  <c:v>283.10000000000002</c:v>
                </c:pt>
                <c:pt idx="247">
                  <c:v>284.10000000000002</c:v>
                </c:pt>
                <c:pt idx="248">
                  <c:v>285.10000000000002</c:v>
                </c:pt>
                <c:pt idx="249">
                  <c:v>286.20000000000005</c:v>
                </c:pt>
                <c:pt idx="250">
                  <c:v>287.20000000000005</c:v>
                </c:pt>
                <c:pt idx="251">
                  <c:v>288.20000000000005</c:v>
                </c:pt>
                <c:pt idx="252">
                  <c:v>289.20000000000005</c:v>
                </c:pt>
                <c:pt idx="253">
                  <c:v>290.14999999999998</c:v>
                </c:pt>
                <c:pt idx="254">
                  <c:v>291.14999999999998</c:v>
                </c:pt>
                <c:pt idx="255">
                  <c:v>292.10000000000002</c:v>
                </c:pt>
                <c:pt idx="256">
                  <c:v>293.10000000000002</c:v>
                </c:pt>
                <c:pt idx="257">
                  <c:v>294.10000000000002</c:v>
                </c:pt>
                <c:pt idx="258">
                  <c:v>295.10000000000002</c:v>
                </c:pt>
                <c:pt idx="259">
                  <c:v>296.04999999999995</c:v>
                </c:pt>
                <c:pt idx="260">
                  <c:v>297.04999999999995</c:v>
                </c:pt>
                <c:pt idx="261">
                  <c:v>298.04999999999995</c:v>
                </c:pt>
                <c:pt idx="262">
                  <c:v>299.04999999999995</c:v>
                </c:pt>
                <c:pt idx="263">
                  <c:v>300.04999999999995</c:v>
                </c:pt>
                <c:pt idx="264">
                  <c:v>301.10000000000002</c:v>
                </c:pt>
                <c:pt idx="265">
                  <c:v>302.10000000000002</c:v>
                </c:pt>
                <c:pt idx="266">
                  <c:v>303.10000000000002</c:v>
                </c:pt>
                <c:pt idx="267">
                  <c:v>304.10000000000002</c:v>
                </c:pt>
                <c:pt idx="268">
                  <c:v>305.05</c:v>
                </c:pt>
                <c:pt idx="269">
                  <c:v>306.10000000000002</c:v>
                </c:pt>
                <c:pt idx="270">
                  <c:v>307.10000000000002</c:v>
                </c:pt>
                <c:pt idx="271">
                  <c:v>308.10000000000002</c:v>
                </c:pt>
                <c:pt idx="272">
                  <c:v>309.10000000000002</c:v>
                </c:pt>
                <c:pt idx="273">
                  <c:v>310.10000000000002</c:v>
                </c:pt>
                <c:pt idx="274">
                  <c:v>311.10000000000002</c:v>
                </c:pt>
                <c:pt idx="275">
                  <c:v>312.10000000000002</c:v>
                </c:pt>
                <c:pt idx="276">
                  <c:v>313.10000000000002</c:v>
                </c:pt>
                <c:pt idx="277">
                  <c:v>314.10000000000002</c:v>
                </c:pt>
                <c:pt idx="278">
                  <c:v>315.05</c:v>
                </c:pt>
                <c:pt idx="279">
                  <c:v>316.05</c:v>
                </c:pt>
                <c:pt idx="280">
                  <c:v>317.05</c:v>
                </c:pt>
                <c:pt idx="281">
                  <c:v>318.05</c:v>
                </c:pt>
                <c:pt idx="282">
                  <c:v>319</c:v>
                </c:pt>
                <c:pt idx="283">
                  <c:v>320</c:v>
                </c:pt>
                <c:pt idx="284">
                  <c:v>321</c:v>
                </c:pt>
                <c:pt idx="285">
                  <c:v>322</c:v>
                </c:pt>
                <c:pt idx="286">
                  <c:v>322.95</c:v>
                </c:pt>
                <c:pt idx="287">
                  <c:v>323.95</c:v>
                </c:pt>
                <c:pt idx="288">
                  <c:v>324.95</c:v>
                </c:pt>
                <c:pt idx="289">
                  <c:v>325.95</c:v>
                </c:pt>
                <c:pt idx="290">
                  <c:v>327</c:v>
                </c:pt>
                <c:pt idx="291">
                  <c:v>328</c:v>
                </c:pt>
                <c:pt idx="292">
                  <c:v>329</c:v>
                </c:pt>
                <c:pt idx="293">
                  <c:v>330.05</c:v>
                </c:pt>
                <c:pt idx="294">
                  <c:v>331.05</c:v>
                </c:pt>
                <c:pt idx="295">
                  <c:v>332.05</c:v>
                </c:pt>
                <c:pt idx="296">
                  <c:v>333.05</c:v>
                </c:pt>
                <c:pt idx="297">
                  <c:v>334</c:v>
                </c:pt>
                <c:pt idx="298">
                  <c:v>335</c:v>
                </c:pt>
                <c:pt idx="299">
                  <c:v>336</c:v>
                </c:pt>
                <c:pt idx="300">
                  <c:v>337</c:v>
                </c:pt>
                <c:pt idx="301">
                  <c:v>338</c:v>
                </c:pt>
                <c:pt idx="302">
                  <c:v>339</c:v>
                </c:pt>
                <c:pt idx="303">
                  <c:v>340</c:v>
                </c:pt>
                <c:pt idx="304">
                  <c:v>340.95</c:v>
                </c:pt>
                <c:pt idx="305">
                  <c:v>341.95</c:v>
                </c:pt>
                <c:pt idx="306">
                  <c:v>342.95</c:v>
                </c:pt>
                <c:pt idx="307">
                  <c:v>344</c:v>
                </c:pt>
                <c:pt idx="308">
                  <c:v>345</c:v>
                </c:pt>
                <c:pt idx="309">
                  <c:v>346</c:v>
                </c:pt>
                <c:pt idx="310">
                  <c:v>347</c:v>
                </c:pt>
                <c:pt idx="311">
                  <c:v>348</c:v>
                </c:pt>
                <c:pt idx="312">
                  <c:v>349</c:v>
                </c:pt>
                <c:pt idx="313">
                  <c:v>350.05</c:v>
                </c:pt>
                <c:pt idx="314">
                  <c:v>351.05</c:v>
                </c:pt>
                <c:pt idx="315">
                  <c:v>352.1</c:v>
                </c:pt>
                <c:pt idx="316">
                  <c:v>353.1</c:v>
                </c:pt>
                <c:pt idx="317">
                  <c:v>354.1</c:v>
                </c:pt>
                <c:pt idx="318">
                  <c:v>355.15</c:v>
                </c:pt>
                <c:pt idx="319">
                  <c:v>356.15</c:v>
                </c:pt>
                <c:pt idx="320">
                  <c:v>357.15</c:v>
                </c:pt>
                <c:pt idx="321">
                  <c:v>358.15</c:v>
                </c:pt>
                <c:pt idx="322">
                  <c:v>359.15</c:v>
                </c:pt>
                <c:pt idx="323">
                  <c:v>360.15</c:v>
                </c:pt>
              </c:numCache>
            </c:numRef>
          </c:xVal>
          <c:yVal>
            <c:numRef>
              <c:f>Лист3!$E$3:$E$326</c:f>
              <c:numCache>
                <c:formatCode>General</c:formatCode>
                <c:ptCount val="324"/>
                <c:pt idx="0">
                  <c:v>9</c:v>
                </c:pt>
                <c:pt idx="1">
                  <c:v>10</c:v>
                </c:pt>
                <c:pt idx="2">
                  <c:v>9.5</c:v>
                </c:pt>
                <c:pt idx="3">
                  <c:v>10</c:v>
                </c:pt>
                <c:pt idx="4">
                  <c:v>9</c:v>
                </c:pt>
                <c:pt idx="5">
                  <c:v>10</c:v>
                </c:pt>
                <c:pt idx="6">
                  <c:v>9.5</c:v>
                </c:pt>
                <c:pt idx="7">
                  <c:v>9</c:v>
                </c:pt>
                <c:pt idx="8">
                  <c:v>10</c:v>
                </c:pt>
                <c:pt idx="9">
                  <c:v>9.5</c:v>
                </c:pt>
                <c:pt idx="10">
                  <c:v>9.5</c:v>
                </c:pt>
                <c:pt idx="11">
                  <c:v>9.5</c:v>
                </c:pt>
                <c:pt idx="12">
                  <c:v>9.5</c:v>
                </c:pt>
                <c:pt idx="13">
                  <c:v>10</c:v>
                </c:pt>
                <c:pt idx="14">
                  <c:v>9</c:v>
                </c:pt>
                <c:pt idx="15">
                  <c:v>10.5</c:v>
                </c:pt>
                <c:pt idx="16">
                  <c:v>9</c:v>
                </c:pt>
                <c:pt idx="17">
                  <c:v>10</c:v>
                </c:pt>
                <c:pt idx="18">
                  <c:v>9.5</c:v>
                </c:pt>
                <c:pt idx="19">
                  <c:v>9.5</c:v>
                </c:pt>
                <c:pt idx="20">
                  <c:v>9.5</c:v>
                </c:pt>
                <c:pt idx="21">
                  <c:v>10</c:v>
                </c:pt>
                <c:pt idx="22">
                  <c:v>9.5</c:v>
                </c:pt>
                <c:pt idx="23">
                  <c:v>10</c:v>
                </c:pt>
                <c:pt idx="24">
                  <c:v>9</c:v>
                </c:pt>
                <c:pt idx="25">
                  <c:v>10</c:v>
                </c:pt>
                <c:pt idx="26">
                  <c:v>9.5</c:v>
                </c:pt>
                <c:pt idx="27">
                  <c:v>10</c:v>
                </c:pt>
                <c:pt idx="28">
                  <c:v>10</c:v>
                </c:pt>
                <c:pt idx="29">
                  <c:v>9</c:v>
                </c:pt>
                <c:pt idx="30">
                  <c:v>10</c:v>
                </c:pt>
                <c:pt idx="31">
                  <c:v>10.5</c:v>
                </c:pt>
                <c:pt idx="32">
                  <c:v>9.5</c:v>
                </c:pt>
                <c:pt idx="33">
                  <c:v>10</c:v>
                </c:pt>
                <c:pt idx="34">
                  <c:v>10.5</c:v>
                </c:pt>
                <c:pt idx="35">
                  <c:v>9.5</c:v>
                </c:pt>
                <c:pt idx="36">
                  <c:v>10.5</c:v>
                </c:pt>
                <c:pt idx="37">
                  <c:v>10</c:v>
                </c:pt>
                <c:pt idx="38">
                  <c:v>10</c:v>
                </c:pt>
                <c:pt idx="39">
                  <c:v>10</c:v>
                </c:pt>
                <c:pt idx="40">
                  <c:v>10.5</c:v>
                </c:pt>
                <c:pt idx="41">
                  <c:v>10</c:v>
                </c:pt>
                <c:pt idx="42">
                  <c:v>10</c:v>
                </c:pt>
                <c:pt idx="43">
                  <c:v>10.5</c:v>
                </c:pt>
                <c:pt idx="44">
                  <c:v>10.5</c:v>
                </c:pt>
                <c:pt idx="45">
                  <c:v>11.5</c:v>
                </c:pt>
                <c:pt idx="46">
                  <c:v>11</c:v>
                </c:pt>
                <c:pt idx="47">
                  <c:v>11</c:v>
                </c:pt>
                <c:pt idx="48">
                  <c:v>10.5</c:v>
                </c:pt>
                <c:pt idx="49">
                  <c:v>11</c:v>
                </c:pt>
                <c:pt idx="50">
                  <c:v>11.5</c:v>
                </c:pt>
                <c:pt idx="51">
                  <c:v>11</c:v>
                </c:pt>
                <c:pt idx="52">
                  <c:v>20</c:v>
                </c:pt>
                <c:pt idx="53">
                  <c:v>30</c:v>
                </c:pt>
                <c:pt idx="54">
                  <c:v>45</c:v>
                </c:pt>
                <c:pt idx="55">
                  <c:v>55</c:v>
                </c:pt>
                <c:pt idx="56">
                  <c:v>95</c:v>
                </c:pt>
                <c:pt idx="57">
                  <c:v>135</c:v>
                </c:pt>
                <c:pt idx="58">
                  <c:v>155</c:v>
                </c:pt>
                <c:pt idx="59">
                  <c:v>190</c:v>
                </c:pt>
                <c:pt idx="60">
                  <c:v>220</c:v>
                </c:pt>
                <c:pt idx="61">
                  <c:v>250</c:v>
                </c:pt>
                <c:pt idx="62">
                  <c:v>290</c:v>
                </c:pt>
                <c:pt idx="63">
                  <c:v>330</c:v>
                </c:pt>
                <c:pt idx="64">
                  <c:v>360</c:v>
                </c:pt>
                <c:pt idx="65">
                  <c:v>380</c:v>
                </c:pt>
                <c:pt idx="66">
                  <c:v>380</c:v>
                </c:pt>
                <c:pt idx="67">
                  <c:v>410</c:v>
                </c:pt>
                <c:pt idx="68">
                  <c:v>440</c:v>
                </c:pt>
                <c:pt idx="69">
                  <c:v>460</c:v>
                </c:pt>
                <c:pt idx="70">
                  <c:v>500</c:v>
                </c:pt>
                <c:pt idx="71">
                  <c:v>530</c:v>
                </c:pt>
                <c:pt idx="72">
                  <c:v>560</c:v>
                </c:pt>
                <c:pt idx="73">
                  <c:v>600</c:v>
                </c:pt>
                <c:pt idx="74">
                  <c:v>660</c:v>
                </c:pt>
                <c:pt idx="75">
                  <c:v>680</c:v>
                </c:pt>
                <c:pt idx="76">
                  <c:v>730</c:v>
                </c:pt>
                <c:pt idx="77">
                  <c:v>810</c:v>
                </c:pt>
                <c:pt idx="78">
                  <c:v>860</c:v>
                </c:pt>
                <c:pt idx="79">
                  <c:v>900</c:v>
                </c:pt>
                <c:pt idx="80">
                  <c:v>990</c:v>
                </c:pt>
                <c:pt idx="81">
                  <c:v>1040</c:v>
                </c:pt>
                <c:pt idx="82">
                  <c:v>1110</c:v>
                </c:pt>
                <c:pt idx="83">
                  <c:v>1190</c:v>
                </c:pt>
                <c:pt idx="84">
                  <c:v>1280</c:v>
                </c:pt>
                <c:pt idx="85">
                  <c:v>1380</c:v>
                </c:pt>
                <c:pt idx="86">
                  <c:v>1460</c:v>
                </c:pt>
                <c:pt idx="87">
                  <c:v>1570</c:v>
                </c:pt>
                <c:pt idx="88">
                  <c:v>1640</c:v>
                </c:pt>
                <c:pt idx="89">
                  <c:v>1750</c:v>
                </c:pt>
                <c:pt idx="90">
                  <c:v>1870</c:v>
                </c:pt>
                <c:pt idx="91">
                  <c:v>1980</c:v>
                </c:pt>
                <c:pt idx="92">
                  <c:v>2100</c:v>
                </c:pt>
                <c:pt idx="93">
                  <c:v>2270</c:v>
                </c:pt>
                <c:pt idx="94">
                  <c:v>2370</c:v>
                </c:pt>
                <c:pt idx="95">
                  <c:v>2480</c:v>
                </c:pt>
                <c:pt idx="96">
                  <c:v>2600</c:v>
                </c:pt>
                <c:pt idx="97">
                  <c:v>2760</c:v>
                </c:pt>
                <c:pt idx="98">
                  <c:v>2910</c:v>
                </c:pt>
                <c:pt idx="99">
                  <c:v>3050</c:v>
                </c:pt>
                <c:pt idx="100">
                  <c:v>3170</c:v>
                </c:pt>
                <c:pt idx="101">
                  <c:v>3300</c:v>
                </c:pt>
                <c:pt idx="102">
                  <c:v>3470</c:v>
                </c:pt>
                <c:pt idx="103">
                  <c:v>3580</c:v>
                </c:pt>
                <c:pt idx="104">
                  <c:v>3800</c:v>
                </c:pt>
                <c:pt idx="105">
                  <c:v>3920</c:v>
                </c:pt>
                <c:pt idx="106">
                  <c:v>4080</c:v>
                </c:pt>
                <c:pt idx="107">
                  <c:v>4190</c:v>
                </c:pt>
                <c:pt idx="108">
                  <c:v>4340</c:v>
                </c:pt>
                <c:pt idx="109">
                  <c:v>4490</c:v>
                </c:pt>
                <c:pt idx="110">
                  <c:v>4630</c:v>
                </c:pt>
                <c:pt idx="111">
                  <c:v>4730</c:v>
                </c:pt>
                <c:pt idx="112">
                  <c:v>4870</c:v>
                </c:pt>
                <c:pt idx="113">
                  <c:v>5020</c:v>
                </c:pt>
                <c:pt idx="114">
                  <c:v>5110</c:v>
                </c:pt>
                <c:pt idx="115">
                  <c:v>5140</c:v>
                </c:pt>
                <c:pt idx="116">
                  <c:v>5320</c:v>
                </c:pt>
                <c:pt idx="117">
                  <c:v>5360</c:v>
                </c:pt>
                <c:pt idx="118">
                  <c:v>5430</c:v>
                </c:pt>
                <c:pt idx="119">
                  <c:v>5500</c:v>
                </c:pt>
                <c:pt idx="120">
                  <c:v>5510</c:v>
                </c:pt>
                <c:pt idx="121">
                  <c:v>5560</c:v>
                </c:pt>
                <c:pt idx="122">
                  <c:v>5530</c:v>
                </c:pt>
                <c:pt idx="123">
                  <c:v>5550</c:v>
                </c:pt>
                <c:pt idx="124">
                  <c:v>5540</c:v>
                </c:pt>
                <c:pt idx="125">
                  <c:v>5550</c:v>
                </c:pt>
                <c:pt idx="126">
                  <c:v>5470</c:v>
                </c:pt>
                <c:pt idx="127">
                  <c:v>5420</c:v>
                </c:pt>
                <c:pt idx="128">
                  <c:v>5400</c:v>
                </c:pt>
                <c:pt idx="129">
                  <c:v>5290</c:v>
                </c:pt>
                <c:pt idx="130">
                  <c:v>5220</c:v>
                </c:pt>
                <c:pt idx="131">
                  <c:v>5090</c:v>
                </c:pt>
                <c:pt idx="132">
                  <c:v>4980</c:v>
                </c:pt>
                <c:pt idx="133">
                  <c:v>4920</c:v>
                </c:pt>
                <c:pt idx="134">
                  <c:v>4710</c:v>
                </c:pt>
                <c:pt idx="135">
                  <c:v>4630</c:v>
                </c:pt>
                <c:pt idx="136">
                  <c:v>4460</c:v>
                </c:pt>
                <c:pt idx="137">
                  <c:v>4320</c:v>
                </c:pt>
                <c:pt idx="138">
                  <c:v>4200</c:v>
                </c:pt>
                <c:pt idx="139">
                  <c:v>4050</c:v>
                </c:pt>
                <c:pt idx="140">
                  <c:v>3880</c:v>
                </c:pt>
                <c:pt idx="141">
                  <c:v>3730</c:v>
                </c:pt>
                <c:pt idx="142">
                  <c:v>3580</c:v>
                </c:pt>
                <c:pt idx="143">
                  <c:v>3380</c:v>
                </c:pt>
                <c:pt idx="144">
                  <c:v>3220</c:v>
                </c:pt>
                <c:pt idx="145">
                  <c:v>3080</c:v>
                </c:pt>
                <c:pt idx="146">
                  <c:v>2960</c:v>
                </c:pt>
                <c:pt idx="147">
                  <c:v>2790</c:v>
                </c:pt>
                <c:pt idx="148">
                  <c:v>2600</c:v>
                </c:pt>
                <c:pt idx="149">
                  <c:v>2510</c:v>
                </c:pt>
                <c:pt idx="150">
                  <c:v>2350</c:v>
                </c:pt>
                <c:pt idx="151">
                  <c:v>2240</c:v>
                </c:pt>
                <c:pt idx="152">
                  <c:v>2090</c:v>
                </c:pt>
                <c:pt idx="153">
                  <c:v>2010</c:v>
                </c:pt>
                <c:pt idx="154">
                  <c:v>1860</c:v>
                </c:pt>
                <c:pt idx="155">
                  <c:v>1810</c:v>
                </c:pt>
                <c:pt idx="156">
                  <c:v>1710</c:v>
                </c:pt>
                <c:pt idx="157">
                  <c:v>1600</c:v>
                </c:pt>
                <c:pt idx="158">
                  <c:v>1510</c:v>
                </c:pt>
                <c:pt idx="159">
                  <c:v>1430</c:v>
                </c:pt>
                <c:pt idx="160">
                  <c:v>1340</c:v>
                </c:pt>
                <c:pt idx="161">
                  <c:v>1290</c:v>
                </c:pt>
                <c:pt idx="162">
                  <c:v>1250</c:v>
                </c:pt>
                <c:pt idx="163">
                  <c:v>1190</c:v>
                </c:pt>
                <c:pt idx="164">
                  <c:v>1170</c:v>
                </c:pt>
                <c:pt idx="165">
                  <c:v>1120</c:v>
                </c:pt>
                <c:pt idx="166">
                  <c:v>1100</c:v>
                </c:pt>
                <c:pt idx="167">
                  <c:v>1060</c:v>
                </c:pt>
                <c:pt idx="168">
                  <c:v>1030</c:v>
                </c:pt>
                <c:pt idx="169">
                  <c:v>1020</c:v>
                </c:pt>
                <c:pt idx="170">
                  <c:v>960</c:v>
                </c:pt>
                <c:pt idx="171">
                  <c:v>930</c:v>
                </c:pt>
                <c:pt idx="172">
                  <c:v>850</c:v>
                </c:pt>
                <c:pt idx="173">
                  <c:v>780</c:v>
                </c:pt>
                <c:pt idx="174">
                  <c:v>710</c:v>
                </c:pt>
                <c:pt idx="175">
                  <c:v>640</c:v>
                </c:pt>
                <c:pt idx="176">
                  <c:v>570</c:v>
                </c:pt>
                <c:pt idx="177">
                  <c:v>500</c:v>
                </c:pt>
                <c:pt idx="178">
                  <c:v>430</c:v>
                </c:pt>
                <c:pt idx="179">
                  <c:v>360</c:v>
                </c:pt>
                <c:pt idx="180">
                  <c:v>300</c:v>
                </c:pt>
                <c:pt idx="181">
                  <c:v>250</c:v>
                </c:pt>
                <c:pt idx="182">
                  <c:v>200</c:v>
                </c:pt>
                <c:pt idx="183">
                  <c:v>130</c:v>
                </c:pt>
                <c:pt idx="184">
                  <c:v>90</c:v>
                </c:pt>
                <c:pt idx="185">
                  <c:v>68</c:v>
                </c:pt>
                <c:pt idx="186">
                  <c:v>61.5</c:v>
                </c:pt>
                <c:pt idx="187">
                  <c:v>62.5</c:v>
                </c:pt>
                <c:pt idx="188">
                  <c:v>64.5</c:v>
                </c:pt>
                <c:pt idx="189">
                  <c:v>66.5</c:v>
                </c:pt>
                <c:pt idx="190">
                  <c:v>66.5</c:v>
                </c:pt>
                <c:pt idx="191">
                  <c:v>67</c:v>
                </c:pt>
                <c:pt idx="192">
                  <c:v>70.5</c:v>
                </c:pt>
                <c:pt idx="193">
                  <c:v>71</c:v>
                </c:pt>
                <c:pt idx="194">
                  <c:v>72.5</c:v>
                </c:pt>
                <c:pt idx="195">
                  <c:v>73</c:v>
                </c:pt>
                <c:pt idx="196">
                  <c:v>74.5</c:v>
                </c:pt>
                <c:pt idx="197">
                  <c:v>76</c:v>
                </c:pt>
                <c:pt idx="198">
                  <c:v>77</c:v>
                </c:pt>
                <c:pt idx="199">
                  <c:v>79.5</c:v>
                </c:pt>
                <c:pt idx="200">
                  <c:v>79.5</c:v>
                </c:pt>
                <c:pt idx="201">
                  <c:v>78</c:v>
                </c:pt>
                <c:pt idx="202">
                  <c:v>82</c:v>
                </c:pt>
                <c:pt idx="203">
                  <c:v>81</c:v>
                </c:pt>
                <c:pt idx="204">
                  <c:v>81.5</c:v>
                </c:pt>
                <c:pt idx="205">
                  <c:v>81.5</c:v>
                </c:pt>
                <c:pt idx="206">
                  <c:v>84</c:v>
                </c:pt>
                <c:pt idx="207">
                  <c:v>83.5</c:v>
                </c:pt>
                <c:pt idx="208">
                  <c:v>84</c:v>
                </c:pt>
                <c:pt idx="209">
                  <c:v>84</c:v>
                </c:pt>
                <c:pt idx="210">
                  <c:v>87</c:v>
                </c:pt>
                <c:pt idx="211">
                  <c:v>86.5</c:v>
                </c:pt>
                <c:pt idx="212">
                  <c:v>88</c:v>
                </c:pt>
                <c:pt idx="213">
                  <c:v>88.5</c:v>
                </c:pt>
                <c:pt idx="214">
                  <c:v>89.5</c:v>
                </c:pt>
                <c:pt idx="215">
                  <c:v>90</c:v>
                </c:pt>
                <c:pt idx="216">
                  <c:v>92.5</c:v>
                </c:pt>
                <c:pt idx="217">
                  <c:v>94</c:v>
                </c:pt>
                <c:pt idx="218">
                  <c:v>95.5</c:v>
                </c:pt>
                <c:pt idx="219">
                  <c:v>98</c:v>
                </c:pt>
                <c:pt idx="220">
                  <c:v>99.5</c:v>
                </c:pt>
                <c:pt idx="221">
                  <c:v>102.5</c:v>
                </c:pt>
                <c:pt idx="222">
                  <c:v>103.5</c:v>
                </c:pt>
                <c:pt idx="223">
                  <c:v>107</c:v>
                </c:pt>
                <c:pt idx="224">
                  <c:v>108</c:v>
                </c:pt>
                <c:pt idx="225">
                  <c:v>112.5</c:v>
                </c:pt>
                <c:pt idx="226">
                  <c:v>114.5</c:v>
                </c:pt>
                <c:pt idx="227">
                  <c:v>116</c:v>
                </c:pt>
                <c:pt idx="228">
                  <c:v>120</c:v>
                </c:pt>
                <c:pt idx="229">
                  <c:v>124</c:v>
                </c:pt>
                <c:pt idx="230">
                  <c:v>127</c:v>
                </c:pt>
                <c:pt idx="231">
                  <c:v>130</c:v>
                </c:pt>
                <c:pt idx="232">
                  <c:v>132.5</c:v>
                </c:pt>
                <c:pt idx="233">
                  <c:v>138.5</c:v>
                </c:pt>
                <c:pt idx="234">
                  <c:v>141</c:v>
                </c:pt>
                <c:pt idx="235">
                  <c:v>146</c:v>
                </c:pt>
                <c:pt idx="236">
                  <c:v>148.5</c:v>
                </c:pt>
                <c:pt idx="237">
                  <c:v>153.5</c:v>
                </c:pt>
                <c:pt idx="238">
                  <c:v>159.5</c:v>
                </c:pt>
                <c:pt idx="239">
                  <c:v>164.5</c:v>
                </c:pt>
                <c:pt idx="240">
                  <c:v>169</c:v>
                </c:pt>
                <c:pt idx="241">
                  <c:v>173</c:v>
                </c:pt>
                <c:pt idx="242">
                  <c:v>177</c:v>
                </c:pt>
                <c:pt idx="243">
                  <c:v>184</c:v>
                </c:pt>
                <c:pt idx="244">
                  <c:v>190</c:v>
                </c:pt>
                <c:pt idx="245">
                  <c:v>196</c:v>
                </c:pt>
                <c:pt idx="246">
                  <c:v>196.5</c:v>
                </c:pt>
                <c:pt idx="247">
                  <c:v>204</c:v>
                </c:pt>
                <c:pt idx="248">
                  <c:v>213</c:v>
                </c:pt>
                <c:pt idx="249">
                  <c:v>219.5</c:v>
                </c:pt>
                <c:pt idx="250">
                  <c:v>225.5</c:v>
                </c:pt>
                <c:pt idx="251">
                  <c:v>230.5</c:v>
                </c:pt>
                <c:pt idx="252">
                  <c:v>238</c:v>
                </c:pt>
                <c:pt idx="253">
                  <c:v>247</c:v>
                </c:pt>
                <c:pt idx="254">
                  <c:v>251.5</c:v>
                </c:pt>
                <c:pt idx="255">
                  <c:v>262</c:v>
                </c:pt>
                <c:pt idx="256">
                  <c:v>271</c:v>
                </c:pt>
                <c:pt idx="257">
                  <c:v>277.5</c:v>
                </c:pt>
                <c:pt idx="258">
                  <c:v>283.5</c:v>
                </c:pt>
                <c:pt idx="259">
                  <c:v>293.5</c:v>
                </c:pt>
                <c:pt idx="260">
                  <c:v>306.5</c:v>
                </c:pt>
                <c:pt idx="261">
                  <c:v>319</c:v>
                </c:pt>
                <c:pt idx="262">
                  <c:v>327.5</c:v>
                </c:pt>
                <c:pt idx="263">
                  <c:v>339.5</c:v>
                </c:pt>
                <c:pt idx="264">
                  <c:v>353</c:v>
                </c:pt>
                <c:pt idx="265">
                  <c:v>366</c:v>
                </c:pt>
                <c:pt idx="266">
                  <c:v>380.5</c:v>
                </c:pt>
                <c:pt idx="267">
                  <c:v>391</c:v>
                </c:pt>
                <c:pt idx="268">
                  <c:v>408</c:v>
                </c:pt>
                <c:pt idx="269">
                  <c:v>421</c:v>
                </c:pt>
                <c:pt idx="270">
                  <c:v>439.5</c:v>
                </c:pt>
                <c:pt idx="271">
                  <c:v>453</c:v>
                </c:pt>
                <c:pt idx="272">
                  <c:v>470</c:v>
                </c:pt>
                <c:pt idx="273">
                  <c:v>488.5</c:v>
                </c:pt>
                <c:pt idx="274">
                  <c:v>510</c:v>
                </c:pt>
                <c:pt idx="275">
                  <c:v>534</c:v>
                </c:pt>
                <c:pt idx="276">
                  <c:v>554</c:v>
                </c:pt>
                <c:pt idx="277">
                  <c:v>579.5</c:v>
                </c:pt>
                <c:pt idx="278">
                  <c:v>597.5</c:v>
                </c:pt>
                <c:pt idx="279">
                  <c:v>628</c:v>
                </c:pt>
                <c:pt idx="280">
                  <c:v>650.5</c:v>
                </c:pt>
                <c:pt idx="281">
                  <c:v>684</c:v>
                </c:pt>
                <c:pt idx="282">
                  <c:v>711.5</c:v>
                </c:pt>
                <c:pt idx="283">
                  <c:v>741</c:v>
                </c:pt>
                <c:pt idx="284">
                  <c:v>776.5</c:v>
                </c:pt>
                <c:pt idx="285">
                  <c:v>813</c:v>
                </c:pt>
                <c:pt idx="286">
                  <c:v>846</c:v>
                </c:pt>
                <c:pt idx="287">
                  <c:v>890</c:v>
                </c:pt>
                <c:pt idx="288">
                  <c:v>923</c:v>
                </c:pt>
                <c:pt idx="289">
                  <c:v>973.5</c:v>
                </c:pt>
                <c:pt idx="290">
                  <c:v>1017.5</c:v>
                </c:pt>
                <c:pt idx="291">
                  <c:v>1062.5</c:v>
                </c:pt>
                <c:pt idx="292">
                  <c:v>1113</c:v>
                </c:pt>
                <c:pt idx="293">
                  <c:v>1169</c:v>
                </c:pt>
                <c:pt idx="294">
                  <c:v>1224.5</c:v>
                </c:pt>
                <c:pt idx="295">
                  <c:v>1290</c:v>
                </c:pt>
                <c:pt idx="296">
                  <c:v>1343.5</c:v>
                </c:pt>
                <c:pt idx="297">
                  <c:v>1411</c:v>
                </c:pt>
                <c:pt idx="298">
                  <c:v>1478</c:v>
                </c:pt>
                <c:pt idx="299">
                  <c:v>1548</c:v>
                </c:pt>
                <c:pt idx="300">
                  <c:v>1626</c:v>
                </c:pt>
                <c:pt idx="301">
                  <c:v>1699.5</c:v>
                </c:pt>
                <c:pt idx="302">
                  <c:v>1783.5</c:v>
                </c:pt>
                <c:pt idx="303">
                  <c:v>1872</c:v>
                </c:pt>
                <c:pt idx="304">
                  <c:v>1976</c:v>
                </c:pt>
                <c:pt idx="305">
                  <c:v>2075.5</c:v>
                </c:pt>
                <c:pt idx="306">
                  <c:v>2164</c:v>
                </c:pt>
                <c:pt idx="307">
                  <c:v>2268.5</c:v>
                </c:pt>
                <c:pt idx="308">
                  <c:v>2375.5</c:v>
                </c:pt>
                <c:pt idx="309">
                  <c:v>2483.5</c:v>
                </c:pt>
                <c:pt idx="310">
                  <c:v>2614.5</c:v>
                </c:pt>
                <c:pt idx="311">
                  <c:v>2739</c:v>
                </c:pt>
                <c:pt idx="312">
                  <c:v>2867</c:v>
                </c:pt>
                <c:pt idx="313">
                  <c:v>2996.5</c:v>
                </c:pt>
                <c:pt idx="314">
                  <c:v>3155</c:v>
                </c:pt>
                <c:pt idx="315">
                  <c:v>3300</c:v>
                </c:pt>
                <c:pt idx="316">
                  <c:v>3470.5</c:v>
                </c:pt>
                <c:pt idx="317">
                  <c:v>3641</c:v>
                </c:pt>
                <c:pt idx="318">
                  <c:v>3836</c:v>
                </c:pt>
                <c:pt idx="319">
                  <c:v>4013.5</c:v>
                </c:pt>
                <c:pt idx="320">
                  <c:v>4210</c:v>
                </c:pt>
                <c:pt idx="321">
                  <c:v>4418</c:v>
                </c:pt>
                <c:pt idx="322">
                  <c:v>4625.5</c:v>
                </c:pt>
                <c:pt idx="323">
                  <c:v>4861.5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6043264"/>
        <c:axId val="176043824"/>
      </c:scatterChart>
      <c:valAx>
        <c:axId val="176043264"/>
        <c:scaling>
          <c:orientation val="minMax"/>
          <c:max val="300"/>
          <c:min val="5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Температура, </a:t>
                </a:r>
                <a:r>
                  <a:rPr lang="ru-RU" baseline="30000"/>
                  <a:t>0</a:t>
                </a:r>
                <a:r>
                  <a:rPr lang="ru-RU"/>
                  <a:t>С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6043824"/>
        <c:crosses val="autoZero"/>
        <c:crossBetween val="midCat"/>
      </c:valAx>
      <c:valAx>
        <c:axId val="176043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Интенсивность,</a:t>
                </a:r>
                <a:r>
                  <a:rPr lang="ru-RU" baseline="0"/>
                  <a:t> имп.</a:t>
                </a:r>
                <a:endParaRPr lang="ru-RU"/>
              </a:p>
            </c:rich>
          </c:tx>
          <c:layout>
            <c:manualLayout>
              <c:xMode val="edge"/>
              <c:yMode val="edge"/>
              <c:x val="0"/>
              <c:y val="0.3624404635024925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604326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0D725D-F742-4A6F-ACD8-C7BF259E5F9B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EE9394-ECE8-40A0-AB5C-4D506C3D27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9797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734887-B0A5-46AC-92FC-B244B671277D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173CE2-FAB5-4301-87B4-3C99F17B1C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547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73CE2-FAB5-4301-87B4-3C99F17B1C4B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538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73CE2-FAB5-4301-87B4-3C99F17B1C4B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59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73CE2-FAB5-4301-87B4-3C99F17B1C4B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0620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39749" y="5268831"/>
            <a:ext cx="4989513" cy="28468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600" kern="1200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Наименование мероприятия/название площадки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39749" y="2919413"/>
            <a:ext cx="6399213" cy="1438275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US" sz="4000" b="1" kern="1200" baseline="0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Тема презентации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539749" y="5845148"/>
            <a:ext cx="4989513" cy="2521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600" b="1" kern="1200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ФИО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39749" y="6105197"/>
            <a:ext cx="4989513" cy="211467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lang="en-US" sz="1600" kern="1200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/>
              <a:t>Должность</a:t>
            </a:r>
            <a:endParaRPr lang="en-US" dirty="0"/>
          </a:p>
        </p:txBody>
      </p:sp>
      <p:sp>
        <p:nvSpPr>
          <p:cNvPr id="5" name="Заголовок 1"/>
          <p:cNvSpPr txBox="1">
            <a:spLocks/>
          </p:cNvSpPr>
          <p:nvPr userDrawn="1"/>
        </p:nvSpPr>
        <p:spPr>
          <a:xfrm>
            <a:off x="260568" y="5157192"/>
            <a:ext cx="7430039" cy="507962"/>
          </a:xfrm>
          <a:prstGeom prst="rect">
            <a:avLst/>
          </a:prstGeom>
        </p:spPr>
        <p:txBody>
          <a:bodyPr vert="horz" lIns="265040" tIns="132522" rIns="265040" bIns="132522" rtlCol="0" anchor="ctr">
            <a:noAutofit/>
          </a:bodyPr>
          <a:lstStyle/>
          <a:p>
            <a:pPr lvl="0">
              <a:spcBef>
                <a:spcPct val="0"/>
              </a:spcBef>
            </a:pPr>
            <a:endParaRPr lang="ru-RU" sz="1600" dirty="0">
              <a:solidFill>
                <a:srgbClr val="333333"/>
              </a:solidFill>
              <a:latin typeface="Arial" pitchFamily="34" charset="0"/>
              <a:ea typeface="Rosatom Light" pitchFamily="34" charset="-5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92884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539750" y="1981199"/>
            <a:ext cx="3903663" cy="23764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ru-RU" sz="1200" kern="120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1" name="Рисунок 2"/>
          <p:cNvSpPr>
            <a:spLocks noGrp="1"/>
          </p:cNvSpPr>
          <p:nvPr>
            <p:ph type="pic" idx="10"/>
          </p:nvPr>
        </p:nvSpPr>
        <p:spPr>
          <a:xfrm>
            <a:off x="4697413" y="1981199"/>
            <a:ext cx="3908425" cy="23764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7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49" y="6170204"/>
            <a:ext cx="47339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7" name="Номер слайда 3"/>
          <p:cNvSpPr txBox="1">
            <a:spLocks/>
          </p:cNvSpPr>
          <p:nvPr userDrawn="1"/>
        </p:nvSpPr>
        <p:spPr>
          <a:xfrm>
            <a:off x="8026400" y="6170204"/>
            <a:ext cx="579438" cy="14645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D7563AF-3E27-4699-B4F1-10C22348B958}" type="slidenum">
              <a:rPr lang="ru-RU" sz="70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ru-RU" sz="700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39750" y="541338"/>
            <a:ext cx="5567363" cy="459206"/>
          </a:xfrm>
          <a:prstGeom prst="rect">
            <a:avLst/>
          </a:prstGeom>
        </p:spPr>
        <p:txBody>
          <a:bodyPr lIns="0" tIns="0" rIns="0" bIns="0"/>
          <a:lstStyle>
            <a:lvl1pPr>
              <a:defRPr lang="ru-RU" sz="3200" b="1" kern="120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433895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екст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6085526"/>
            <a:ext cx="4014788" cy="19727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38" y="6100237"/>
            <a:ext cx="561975" cy="182563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575201"/>
            <a:ext cx="6561138" cy="439859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966680"/>
            <a:ext cx="4014788" cy="328483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itchFamily="34" charset="0"/>
              <a:buNone/>
              <a:defRPr sz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>
          <a:xfrm>
            <a:off x="4808539" y="1966679"/>
            <a:ext cx="3940175" cy="3272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>
                <a:latin typeface="Arial" pitchFamily="34" charset="0"/>
                <a:cs typeface="Arial" pitchFamily="34" charset="0"/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256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Диаграммы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8" hasCustomPrompt="1"/>
          </p:nvPr>
        </p:nvSpPr>
        <p:spPr>
          <a:xfrm>
            <a:off x="539750" y="1966679"/>
            <a:ext cx="4014788" cy="373165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7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Контент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9" hasCustomPrompt="1"/>
          </p:nvPr>
        </p:nvSpPr>
        <p:spPr>
          <a:xfrm>
            <a:off x="4808539" y="1966679"/>
            <a:ext cx="3940174" cy="373165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7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Контент</a:t>
            </a:r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6085526"/>
            <a:ext cx="4014788" cy="19727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8186738" y="6100237"/>
            <a:ext cx="561975" cy="182563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575201"/>
            <a:ext cx="6561138" cy="439859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246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39750" y="541338"/>
            <a:ext cx="5567363" cy="459206"/>
          </a:xfrm>
          <a:prstGeom prst="rect">
            <a:avLst/>
          </a:prstGeom>
        </p:spPr>
        <p:txBody>
          <a:bodyPr lIns="0" tIns="0" rIns="0" bIns="0"/>
          <a:lstStyle>
            <a:lvl1pPr>
              <a:defRPr lang="ru-RU" sz="3200" b="1" kern="120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49" y="6170204"/>
            <a:ext cx="47339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Номер слайда 3"/>
          <p:cNvSpPr txBox="1">
            <a:spLocks/>
          </p:cNvSpPr>
          <p:nvPr userDrawn="1"/>
        </p:nvSpPr>
        <p:spPr>
          <a:xfrm>
            <a:off x="8026400" y="6170204"/>
            <a:ext cx="579438" cy="14645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D7563AF-3E27-4699-B4F1-10C22348B958}" type="slidenum">
              <a:rPr lang="ru-RU" sz="70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ru-RU" sz="700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539749" y="1981199"/>
            <a:ext cx="3903663" cy="1510863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lang="en-US" sz="1200" kern="1200" dirty="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4697413" y="1981199"/>
            <a:ext cx="3906837" cy="1510863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539749" y="3602256"/>
            <a:ext cx="3903663" cy="1510863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lang="en-US" sz="1200" kern="1200" dirty="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4697413" y="3602256"/>
            <a:ext cx="3906837" cy="1510863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618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39750" y="4690241"/>
            <a:ext cx="3903664" cy="9326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691614" y="4690241"/>
            <a:ext cx="3914224" cy="9326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9" name="Chart Placeholder 4"/>
          <p:cNvSpPr>
            <a:spLocks noGrp="1"/>
          </p:cNvSpPr>
          <p:nvPr>
            <p:ph type="chart" sz="quarter" idx="16"/>
          </p:nvPr>
        </p:nvSpPr>
        <p:spPr>
          <a:xfrm>
            <a:off x="539750" y="1981201"/>
            <a:ext cx="3903663" cy="23764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0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20" name="Chart Placeholder 4"/>
          <p:cNvSpPr>
            <a:spLocks noGrp="1"/>
          </p:cNvSpPr>
          <p:nvPr>
            <p:ph type="chart" sz="quarter" idx="17"/>
          </p:nvPr>
        </p:nvSpPr>
        <p:spPr>
          <a:xfrm>
            <a:off x="4692641" y="1981201"/>
            <a:ext cx="3913198" cy="23764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0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9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39750" y="541338"/>
            <a:ext cx="5567363" cy="459206"/>
          </a:xfrm>
          <a:prstGeom prst="rect">
            <a:avLst/>
          </a:prstGeom>
        </p:spPr>
        <p:txBody>
          <a:bodyPr lIns="0" tIns="0" rIns="0" bIns="0"/>
          <a:lstStyle>
            <a:lvl1pPr>
              <a:defRPr lang="ru-RU" sz="3200" b="1" kern="120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49" y="6170204"/>
            <a:ext cx="47339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4" name="Номер слайда 3"/>
          <p:cNvSpPr txBox="1">
            <a:spLocks/>
          </p:cNvSpPr>
          <p:nvPr userDrawn="1"/>
        </p:nvSpPr>
        <p:spPr>
          <a:xfrm>
            <a:off x="8026400" y="6170204"/>
            <a:ext cx="579438" cy="14645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D7563AF-3E27-4699-B4F1-10C22348B958}" type="slidenum">
              <a:rPr lang="ru-RU" sz="70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ru-RU" sz="700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14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8" hasCustomPrompt="1"/>
          </p:nvPr>
        </p:nvSpPr>
        <p:spPr>
          <a:xfrm>
            <a:off x="539749" y="1981200"/>
            <a:ext cx="3903663" cy="36392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7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Контент</a:t>
            </a:r>
            <a:endParaRPr lang="en-US" dirty="0"/>
          </a:p>
        </p:txBody>
      </p:sp>
      <p:sp>
        <p:nvSpPr>
          <p:cNvPr id="1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39750" y="541338"/>
            <a:ext cx="5567363" cy="459206"/>
          </a:xfrm>
          <a:prstGeom prst="rect">
            <a:avLst/>
          </a:prstGeom>
        </p:spPr>
        <p:txBody>
          <a:bodyPr lIns="0" tIns="0" rIns="0" bIns="0"/>
          <a:lstStyle>
            <a:lvl1pPr>
              <a:defRPr lang="ru-RU" sz="3200" b="1" kern="120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49" y="6170204"/>
            <a:ext cx="47339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4" name="Номер слайда 3"/>
          <p:cNvSpPr txBox="1">
            <a:spLocks/>
          </p:cNvSpPr>
          <p:nvPr userDrawn="1"/>
        </p:nvSpPr>
        <p:spPr>
          <a:xfrm>
            <a:off x="8026400" y="6170204"/>
            <a:ext cx="579438" cy="14645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D7563AF-3E27-4699-B4F1-10C22348B958}" type="slidenum">
              <a:rPr lang="ru-RU" sz="70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ru-RU" sz="700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idx="19" hasCustomPrompt="1"/>
          </p:nvPr>
        </p:nvSpPr>
        <p:spPr>
          <a:xfrm>
            <a:off x="4697413" y="1981200"/>
            <a:ext cx="3908425" cy="36392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7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Контент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111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39749" y="1981200"/>
            <a:ext cx="4733926" cy="19995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lang="en-US" sz="4600" b="1" kern="1200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4" name="Текст 4"/>
          <p:cNvSpPr>
            <a:spLocks noGrp="1"/>
          </p:cNvSpPr>
          <p:nvPr>
            <p:ph type="body" sz="quarter" idx="12" hasCustomPrompt="1"/>
          </p:nvPr>
        </p:nvSpPr>
        <p:spPr>
          <a:xfrm>
            <a:off x="539750" y="6088743"/>
            <a:ext cx="4733925" cy="22792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Дата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0" y="4820307"/>
            <a:ext cx="4733925" cy="126412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Основная информация</a:t>
            </a:r>
          </a:p>
        </p:txBody>
      </p:sp>
      <p:sp>
        <p:nvSpPr>
          <p:cNvPr id="6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357688"/>
            <a:ext cx="4733925" cy="2279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ФИО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539750" y="4585608"/>
            <a:ext cx="4733925" cy="2279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2368248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1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405" y="484604"/>
            <a:ext cx="2082674" cy="947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07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517841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357989" y="423989"/>
            <a:ext cx="1078305" cy="490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3114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712" r:id="rId2"/>
    <p:sldLayoutId id="2147483714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357989" y="423989"/>
            <a:ext cx="1078305" cy="490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374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357989" y="423989"/>
            <a:ext cx="1078305" cy="490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3830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357989" y="423989"/>
            <a:ext cx="1078305" cy="490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717192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70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3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g"/><Relationship Id="rId5" Type="http://schemas.microsoft.com/office/2007/relationships/hdphoto" Target="../media/hdphoto1.wdp"/><Relationship Id="rId10" Type="http://schemas.openxmlformats.org/officeDocument/2006/relationships/image" Target="../media/image18.png"/><Relationship Id="rId4" Type="http://schemas.openxmlformats.org/officeDocument/2006/relationships/image" Target="../media/image14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>
          <a:xfrm>
            <a:off x="152401" y="4837563"/>
            <a:ext cx="6724650" cy="959953"/>
          </a:xfrm>
        </p:spPr>
        <p:txBody>
          <a:bodyPr/>
          <a:lstStyle/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Мосягина И.В., Ивкина О.В., Шарипова М.А.</a:t>
            </a:r>
          </a:p>
          <a:p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Научно-практическая конференция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Физико-технические интеллектуальные системы – 2023» </a:t>
            </a:r>
            <a:endParaRPr lang="ru-RU" sz="1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ФТИС-2023), </a:t>
            </a: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9 февраля 2023 г</a:t>
            </a: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НИЯУ МИФИ</a:t>
            </a:r>
            <a:endParaRPr lang="ru-RU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2401" y="2505966"/>
            <a:ext cx="7652789" cy="2331597"/>
          </a:xfrm>
        </p:spPr>
        <p:txBody>
          <a:bodyPr/>
          <a:lstStyle/>
          <a:p>
            <a:pPr algn="ctr">
              <a:lnSpc>
                <a:spcPct val="100000"/>
              </a:lnSpc>
              <a:spcAft>
                <a:spcPts val="100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«Разработка технологий и исследования функциональных характеристик </a:t>
            </a:r>
            <a:b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термолюминесцентных детекторов различных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типов»</a:t>
            </a:r>
            <a:r>
              <a:rPr lang="ru-RU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1817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Прямоугольник 2"/>
              <p:cNvSpPr/>
              <p:nvPr/>
            </p:nvSpPr>
            <p:spPr>
              <a:xfrm>
                <a:off x="283376" y="762699"/>
                <a:ext cx="7647271" cy="25739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spcBef>
                    <a:spcPct val="0"/>
                  </a:spcBef>
                </a:pPr>
                <a:r>
                  <a:rPr lang="ru-RU" sz="1400" b="1" dirty="0" smtClean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Энергетическая зависимость </a:t>
                </a:r>
              </a:p>
              <a:p>
                <a:pPr marL="342900" indent="-342900" algn="just">
                  <a:spcBef>
                    <a:spcPct val="0"/>
                  </a:spcBef>
                </a:pPr>
                <a:r>
                  <a:rPr lang="ru-RU" sz="1400" dirty="0" smtClean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Испытани</a:t>
                </a:r>
                <a:r>
                  <a:rPr lang="ru-RU" sz="1400" dirty="0" smtClean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я с</a:t>
                </a:r>
                <a:r>
                  <a:rPr lang="ru-RU" sz="1400" dirty="0" smtClean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огласно </a:t>
                </a:r>
                <a:r>
                  <a:rPr lang="ru-RU" sz="1400" dirty="0" smtClean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ГОСТ Р МЭК 1066-93:</a:t>
                </a:r>
              </a:p>
              <a:p>
                <a:pPr marL="342900" indent="-342900" algn="ctr">
                  <a:spcBef>
                    <a:spcPct val="0"/>
                  </a:spcBef>
                </a:pPr>
                <a14:m>
                  <m:oMath xmlns:m="http://schemas.openxmlformats.org/officeDocument/2006/math">
                    <m:r>
                      <a:rPr lang="ru-RU" sz="1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0,7 </m:t>
                    </m:r>
                    <m:r>
                      <a:rPr lang="ru-RU" sz="1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 </m:t>
                    </m:r>
                    <m:f>
                      <m:fPr>
                        <m:ctrlPr>
                          <a:rPr lang="ru-RU" sz="140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140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ru-RU" sz="140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𝐸</m:t>
                                </m:r>
                              </m:e>
                            </m:acc>
                          </m:e>
                          <m:sub>
                            <m:r>
                              <a:rPr lang="en-US" sz="1400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± </m:t>
                        </m:r>
                        <m:sSub>
                          <m:sSubPr>
                            <m:ctrlPr>
                              <a:rPr lang="en-US" sz="140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en-US" sz="1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den>
                    </m:f>
                    <m:r>
                      <a:rPr lang="ru-RU" sz="1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1,3</m:t>
                    </m:r>
                  </m:oMath>
                </a14:m>
                <a:r>
                  <a:rPr lang="en-US" sz="1400" dirty="0" smtClean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342900" indent="-342900" algn="just">
                  <a:spcBef>
                    <a:spcPct val="0"/>
                  </a:spcBef>
                </a:pPr>
                <a:r>
                  <a:rPr lang="ru-RU" sz="1400" dirty="0" smtClean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где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ru-RU" sz="14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1400" b="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𝐸</m:t>
                            </m:r>
                          </m:e>
                        </m:acc>
                      </m:e>
                      <m:sub>
                        <m:r>
                          <a:rPr lang="en-US" sz="1400" b="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ru-RU" sz="1400" dirty="0" smtClean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</a:t>
                </a:r>
                <a:r>
                  <a:rPr lang="ru-RU" sz="14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среднее </a:t>
                </a:r>
                <a:r>
                  <a:rPr lang="ru-RU" sz="1400" dirty="0" smtClean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значение поглощенной дозы, измеренное детекторами </a:t>
                </a:r>
                <a:r>
                  <a:rPr lang="en-US" sz="1400" dirty="0" err="1" smtClean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1400" dirty="0" smtClean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ru-RU" sz="1400" dirty="0" smtClean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ой группы;</a:t>
                </a:r>
              </a:p>
              <a:p>
                <a:pPr marL="342900" indent="-342900" algn="just">
                  <a:spcBef>
                    <a:spcPct val="0"/>
                  </a:spcBef>
                </a:pPr>
                <a:r>
                  <a:rPr lang="ru-RU" sz="1400" dirty="0" smtClean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     </m:t>
                        </m:r>
                        <m:r>
                          <a:rPr lang="en-US" sz="1400" b="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400" b="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ru-RU" sz="1400" dirty="0" smtClean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половина ширины доверительного интервала по </a:t>
                </a:r>
                <a:r>
                  <a:rPr lang="en-US" sz="1400" dirty="0" err="1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14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ru-RU" sz="14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ой группе </a:t>
                </a:r>
                <a:r>
                  <a:rPr lang="ru-RU" sz="1400" dirty="0" smtClean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детекторов; </a:t>
                </a:r>
              </a:p>
              <a:p>
                <a:pPr marL="342900" indent="-342900" algn="just">
                  <a:spcBef>
                    <a:spcPct val="0"/>
                  </a:spcBef>
                </a:pPr>
                <a:r>
                  <a:rPr lang="ru-RU" sz="14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400" dirty="0" smtClean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С – истинная поглощенная доза.</a:t>
                </a:r>
              </a:p>
              <a:p>
                <a:pPr marL="342900" indent="-342900" algn="just">
                  <a:spcBef>
                    <a:spcPct val="0"/>
                  </a:spcBef>
                </a:pPr>
                <a:r>
                  <a:rPr lang="ru-RU" sz="1400" dirty="0" smtClean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Группы детекторов (</a:t>
                </a:r>
                <a:r>
                  <a:rPr lang="ru-RU" sz="14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ИЭД </a:t>
                </a:r>
                <a:r>
                  <a:rPr lang="ru-RU" sz="1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10 </a:t>
                </a:r>
                <a:r>
                  <a:rPr lang="ru-RU" sz="1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мЗв</a:t>
                </a:r>
                <a:r>
                  <a:rPr lang="ru-RU" sz="1400" dirty="0" smtClean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): </a:t>
                </a:r>
              </a:p>
              <a:p>
                <a:pPr marL="342900" indent="-342900" algn="just">
                  <a:spcBef>
                    <a:spcPct val="0"/>
                  </a:spcBef>
                </a:pPr>
                <a:r>
                  <a:rPr lang="ru-RU" sz="1400" dirty="0" smtClean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1 - </a:t>
                </a:r>
                <a:r>
                  <a:rPr lang="ru-RU" sz="1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облучены </a:t>
                </a:r>
                <a:r>
                  <a:rPr lang="ru-RU" sz="1400" baseline="300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241</a:t>
                </a:r>
                <a:r>
                  <a:rPr lang="en-US" sz="14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Am</a:t>
                </a:r>
                <a:r>
                  <a:rPr lang="ru-RU" sz="14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;</a:t>
                </a:r>
              </a:p>
              <a:p>
                <a:pPr marL="342900" indent="-342900" algn="just">
                  <a:spcBef>
                    <a:spcPct val="0"/>
                  </a:spcBef>
                </a:pPr>
                <a:r>
                  <a:rPr lang="ru-RU" sz="1400" dirty="0" smtClean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– </a:t>
                </a:r>
                <a:r>
                  <a:rPr lang="ru-RU" sz="14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облучены </a:t>
                </a:r>
                <a:r>
                  <a:rPr lang="ru-RU" sz="1400" baseline="300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137</a:t>
                </a:r>
                <a:r>
                  <a:rPr lang="en-US" sz="14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Cs</a:t>
                </a:r>
                <a:r>
                  <a:rPr lang="ru-RU" sz="14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;</a:t>
                </a:r>
              </a:p>
              <a:p>
                <a:pPr marL="342900" indent="-342900" algn="just">
                  <a:spcBef>
                    <a:spcPct val="0"/>
                  </a:spcBef>
                </a:pPr>
                <a:r>
                  <a:rPr lang="ru-RU" sz="14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3 -</a:t>
                </a:r>
                <a:r>
                  <a:rPr lang="ru-RU" sz="1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облучены</a:t>
                </a:r>
                <a:r>
                  <a:rPr lang="ru-RU" sz="14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ru-RU" sz="1400" baseline="30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60</a:t>
                </a:r>
                <a:r>
                  <a:rPr lang="en-US" sz="1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Co </a:t>
                </a:r>
                <a:endParaRPr lang="ru-RU" sz="1400" dirty="0" smtClean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342900" indent="-342900" algn="just">
                  <a:spcBef>
                    <a:spcPct val="0"/>
                  </a:spcBef>
                </a:pPr>
                <a:endParaRPr lang="ru-RU" sz="14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376" y="762699"/>
                <a:ext cx="7647271" cy="2573974"/>
              </a:xfrm>
              <a:prstGeom prst="rect">
                <a:avLst/>
              </a:prstGeom>
              <a:blipFill rotWithShape="0">
                <a:blip r:embed="rId2"/>
                <a:stretch>
                  <a:fillRect l="-239" t="-47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Таблица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25699207"/>
                  </p:ext>
                </p:extLst>
              </p:nvPr>
            </p:nvGraphicFramePr>
            <p:xfrm>
              <a:off x="3207944" y="2554504"/>
              <a:ext cx="5646346" cy="384651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34013"/>
                    <a:gridCol w="959667"/>
                    <a:gridCol w="1312753"/>
                    <a:gridCol w="1339913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sz="12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Наименование ТЛД</a:t>
                          </a:r>
                          <a:endParaRPr lang="ru-RU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2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Группы</a:t>
                          </a:r>
                          <a:r>
                            <a:rPr lang="ru-RU" sz="120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по энергиям</a:t>
                          </a:r>
                          <a:endParaRPr lang="ru-RU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12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ru-RU" sz="1200" b="1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ru-RU" sz="1200" b="1" i="1" smtClean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1200" b="1" i="1" smtClean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𝑬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 sz="1200" b="1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  <m:r>
                                      <a:rPr lang="en-US" sz="12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 </m:t>
                                    </m:r>
                                    <m:r>
                                      <a:rPr lang="ru-RU" sz="12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12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 </m:t>
                                    </m:r>
                                    <m:sSub>
                                      <m:sSubPr>
                                        <m:ctrlPr>
                                          <a:rPr lang="en-US" sz="1200" b="1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200" b="1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𝑰</m:t>
                                        </m:r>
                                      </m:e>
                                      <m:sub>
                                        <m:r>
                                          <a:rPr lang="en-US" sz="1200" b="1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sz="12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𝑪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1200" b="1" dirty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12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ru-RU" sz="1200" b="1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ru-RU" sz="1200" b="1" i="1" smtClean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1200" b="1" i="1" smtClean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𝑬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 sz="1200" b="1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  <m:r>
                                      <a:rPr lang="ru-RU" sz="12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12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 </m:t>
                                    </m:r>
                                    <m:sSub>
                                      <m:sSubPr>
                                        <m:ctrlPr>
                                          <a:rPr lang="en-US" sz="1200" b="1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200" b="1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𝑰</m:t>
                                        </m:r>
                                      </m:e>
                                      <m:sub>
                                        <m:r>
                                          <a:rPr lang="en-US" sz="1200" b="1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sz="12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𝑪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1200" b="1" dirty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257905">
                    <a:tc>
                      <a:txBody>
                        <a:bodyPr/>
                        <a:lstStyle/>
                        <a:p>
                          <a:r>
                            <a:rPr lang="en-US" sz="12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MgB</a:t>
                          </a:r>
                          <a:r>
                            <a:rPr lang="en-US" sz="1200" baseline="-25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r>
                            <a:rPr lang="en-US" sz="12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</a:t>
                          </a:r>
                          <a:r>
                            <a:rPr lang="en-US" sz="1200" baseline="-25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r>
                            <a:rPr lang="en-US" sz="12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:Dy (</a:t>
                          </a:r>
                          <a:r>
                            <a:rPr lang="ru-RU" sz="12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ТЛД-580К)</a:t>
                          </a:r>
                          <a:endParaRPr lang="ru-RU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200" baseline="30000" dirty="0" smtClean="0"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241</a:t>
                          </a:r>
                          <a:r>
                            <a:rPr lang="en-US" sz="1200" dirty="0" smtClean="0"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Am</a:t>
                          </a:r>
                          <a:endParaRPr lang="ru-RU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0,98</a:t>
                          </a:r>
                          <a:endParaRPr lang="ru-RU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</a:t>
                          </a:r>
                          <a:r>
                            <a:rPr lang="ru-RU" sz="120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25</a:t>
                          </a:r>
                          <a:endParaRPr lang="ru-RU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128440">
                    <a:tc>
                      <a:txBody>
                        <a:bodyPr/>
                        <a:lstStyle/>
                        <a:p>
                          <a:endParaRPr lang="ru-RU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200" baseline="30000" dirty="0" smtClean="0"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137</a:t>
                          </a:r>
                          <a:r>
                            <a:rPr lang="en-US" sz="1200" dirty="0" smtClean="0"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Cs</a:t>
                          </a:r>
                          <a:endParaRPr lang="ru-RU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ru-RU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0,83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ru-RU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1,17</a:t>
                          </a:r>
                        </a:p>
                      </a:txBody>
                      <a:tcPr marL="9525" marR="9525" marT="9525" marB="0" anchor="ctr"/>
                    </a:tc>
                  </a:tr>
                  <a:tr h="243419">
                    <a:tc>
                      <a:txBody>
                        <a:bodyPr/>
                        <a:lstStyle/>
                        <a:p>
                          <a:endParaRPr lang="ru-RU" sz="12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200" baseline="30000" dirty="0" smtClean="0"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60</a:t>
                          </a:r>
                          <a:r>
                            <a:rPr lang="en-US" sz="1200" dirty="0" smtClean="0"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Co </a:t>
                          </a:r>
                          <a:endParaRPr lang="ru-RU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ru-RU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0,74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ru-RU" sz="12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1,26</a:t>
                          </a:r>
                          <a:endParaRPr lang="ru-RU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</a:tr>
                  <a:tr h="26786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dirty="0" smtClean="0">
                              <a:solidFill>
                                <a:srgbClr val="333333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MgB</a:t>
                          </a:r>
                          <a:r>
                            <a:rPr lang="en-US" sz="1200" baseline="-25000" dirty="0" smtClean="0">
                              <a:solidFill>
                                <a:srgbClr val="333333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r>
                            <a:rPr lang="en-US" sz="1200" dirty="0" smtClean="0">
                              <a:solidFill>
                                <a:srgbClr val="333333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</a:t>
                          </a:r>
                          <a:r>
                            <a:rPr lang="en-US" sz="1200" baseline="-25000" dirty="0" smtClean="0">
                              <a:solidFill>
                                <a:srgbClr val="333333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r>
                            <a:rPr lang="en-US" sz="1200" dirty="0" smtClean="0">
                              <a:solidFill>
                                <a:srgbClr val="333333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:Dy</a:t>
                          </a:r>
                          <a:r>
                            <a:rPr lang="ru-RU" sz="1200" dirty="0" smtClean="0">
                              <a:solidFill>
                                <a:srgbClr val="333333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 </a:t>
                          </a:r>
                          <a:r>
                            <a:rPr lang="en-US" sz="1200" dirty="0" smtClean="0">
                              <a:solidFill>
                                <a:srgbClr val="333333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Na</a:t>
                          </a:r>
                          <a:r>
                            <a:rPr lang="ru-RU" sz="1200" dirty="0" smtClean="0">
                              <a:solidFill>
                                <a:srgbClr val="333333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(ТЛД-580Н)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200" baseline="30000" dirty="0" smtClean="0"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241</a:t>
                          </a:r>
                          <a:r>
                            <a:rPr lang="en-US" sz="1200" dirty="0" smtClean="0"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Am</a:t>
                          </a:r>
                          <a:endParaRPr lang="ru-RU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ru-RU" sz="12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1,24</a:t>
                          </a:r>
                          <a:endParaRPr lang="ru-RU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ru-RU" sz="12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1,30</a:t>
                          </a:r>
                          <a:endParaRPr lang="ru-RU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</a:tr>
                  <a:tr h="256094">
                    <a:tc>
                      <a:txBody>
                        <a:bodyPr/>
                        <a:lstStyle/>
                        <a:p>
                          <a:endParaRPr lang="ru-RU" sz="12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200" baseline="30000" dirty="0" smtClean="0"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137</a:t>
                          </a:r>
                          <a:r>
                            <a:rPr lang="en-US" sz="1200" dirty="0" smtClean="0"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Cs</a:t>
                          </a:r>
                          <a:endParaRPr lang="ru-RU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ru-RU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0,98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ru-RU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1,02</a:t>
                          </a:r>
                        </a:p>
                      </a:txBody>
                      <a:tcPr marL="9525" marR="9525" marT="9525" marB="0" anchor="ctr"/>
                    </a:tc>
                  </a:tr>
                  <a:tr h="190004">
                    <a:tc>
                      <a:txBody>
                        <a:bodyPr/>
                        <a:lstStyle/>
                        <a:p>
                          <a:endParaRPr lang="ru-RU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200" baseline="30000" dirty="0" smtClean="0"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60</a:t>
                          </a:r>
                          <a:r>
                            <a:rPr lang="en-US" sz="1200" dirty="0" smtClean="0"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Co </a:t>
                          </a:r>
                          <a:endParaRPr lang="ru-RU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ru-RU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0,74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ru-RU" sz="12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1,30</a:t>
                          </a:r>
                          <a:endParaRPr lang="ru-RU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</a:tr>
                  <a:tr h="23255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dirty="0" smtClean="0">
                              <a:solidFill>
                                <a:srgbClr val="333333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MgB</a:t>
                          </a:r>
                          <a:r>
                            <a:rPr lang="en-US" sz="1200" baseline="-25000" dirty="0" smtClean="0">
                              <a:solidFill>
                                <a:srgbClr val="333333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r>
                            <a:rPr lang="en-US" sz="1200" dirty="0" smtClean="0">
                              <a:solidFill>
                                <a:srgbClr val="333333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</a:t>
                          </a:r>
                          <a:r>
                            <a:rPr lang="en-US" sz="1200" baseline="-25000" dirty="0" smtClean="0">
                              <a:solidFill>
                                <a:srgbClr val="333333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r>
                            <a:rPr lang="en-US" sz="1200" dirty="0" smtClean="0">
                              <a:solidFill>
                                <a:srgbClr val="333333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:Dy</a:t>
                          </a:r>
                          <a:r>
                            <a:rPr lang="ru-RU" sz="1200" dirty="0" smtClean="0">
                              <a:solidFill>
                                <a:srgbClr val="333333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 </a:t>
                          </a:r>
                          <a:r>
                            <a:rPr lang="en-US" sz="1200" dirty="0" smtClean="0">
                              <a:solidFill>
                                <a:srgbClr val="333333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Li</a:t>
                          </a:r>
                          <a:r>
                            <a:rPr lang="ru-RU" sz="1200" dirty="0" smtClean="0">
                              <a:solidFill>
                                <a:srgbClr val="333333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(ТЛД-580Л)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200" baseline="30000" dirty="0" smtClean="0"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241</a:t>
                          </a:r>
                          <a:r>
                            <a:rPr lang="en-US" sz="1200" dirty="0" smtClean="0"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Am</a:t>
                          </a:r>
                          <a:endParaRPr lang="ru-RU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ru-RU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0,73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ru-RU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1,30</a:t>
                          </a:r>
                        </a:p>
                      </a:txBody>
                      <a:tcPr marL="9525" marR="9525" marT="9525" marB="0" anchor="ctr"/>
                    </a:tc>
                  </a:tr>
                  <a:tr h="220786">
                    <a:tc>
                      <a:txBody>
                        <a:bodyPr/>
                        <a:lstStyle/>
                        <a:p>
                          <a:endParaRPr lang="ru-RU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200" baseline="30000" dirty="0" smtClean="0"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137</a:t>
                          </a:r>
                          <a:r>
                            <a:rPr lang="en-US" sz="1200" dirty="0" smtClean="0"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Cs</a:t>
                          </a:r>
                          <a:endParaRPr lang="ru-RU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ru-RU" sz="12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0,69</a:t>
                          </a:r>
                          <a:endParaRPr lang="ru-RU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ru-RU" sz="12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1,28</a:t>
                          </a:r>
                          <a:endParaRPr lang="ru-RU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</a:tr>
                  <a:tr h="218070">
                    <a:tc>
                      <a:txBody>
                        <a:bodyPr/>
                        <a:lstStyle/>
                        <a:p>
                          <a:endParaRPr lang="ru-RU" sz="12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200" baseline="30000" dirty="0" smtClean="0"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60</a:t>
                          </a:r>
                          <a:r>
                            <a:rPr lang="en-US" sz="1200" dirty="0" smtClean="0"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Co </a:t>
                          </a:r>
                          <a:endParaRPr lang="ru-RU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ru-RU" sz="12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0,75</a:t>
                          </a:r>
                          <a:endParaRPr lang="ru-RU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ru-RU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1,28</a:t>
                          </a:r>
                        </a:p>
                      </a:txBody>
                      <a:tcPr marL="9525" marR="9525" marT="9525" marB="0"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sz="1200" dirty="0" smtClean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MgB</a:t>
                          </a:r>
                          <a:r>
                            <a:rPr lang="ru-RU" sz="1200" baseline="-25000" dirty="0" smtClean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4</a:t>
                          </a:r>
                          <a:r>
                            <a:rPr lang="ru-RU" sz="1200" dirty="0" smtClean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O</a:t>
                          </a:r>
                          <a:r>
                            <a:rPr lang="ru-RU" sz="1200" baseline="-25000" dirty="0" smtClean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7</a:t>
                          </a:r>
                          <a:r>
                            <a:rPr lang="ru-RU" sz="1200" dirty="0" smtClean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: </a:t>
                          </a:r>
                          <a:r>
                            <a:rPr lang="ru-RU" sz="1200" dirty="0" err="1" smtClean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Gd</a:t>
                          </a:r>
                          <a:r>
                            <a:rPr lang="ru-RU" sz="1200" dirty="0" smtClean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, </a:t>
                          </a:r>
                          <a:r>
                            <a:rPr lang="ru-RU" sz="1200" dirty="0" err="1" smtClean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Na</a:t>
                          </a:r>
                          <a:r>
                            <a:rPr lang="ru-RU" sz="1200" dirty="0" smtClean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 (ТЛД-</a:t>
                          </a:r>
                          <a:r>
                            <a:rPr lang="en-US" sz="1200" dirty="0" smtClean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GN</a:t>
                          </a:r>
                          <a:r>
                            <a:rPr lang="ru-RU" sz="1200" dirty="0" smtClean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)</a:t>
                          </a:r>
                          <a:endParaRPr lang="ru-RU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200" baseline="30000" dirty="0" smtClean="0"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241</a:t>
                          </a:r>
                          <a:r>
                            <a:rPr lang="en-US" sz="1200" dirty="0" smtClean="0"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Am</a:t>
                          </a:r>
                          <a:endParaRPr lang="ru-RU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ru-RU" sz="12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1,24</a:t>
                          </a:r>
                          <a:endParaRPr lang="ru-RU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ru-RU" sz="12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1,30</a:t>
                          </a:r>
                          <a:endParaRPr lang="ru-RU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endParaRPr lang="ru-RU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200" baseline="30000" dirty="0" smtClean="0"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137</a:t>
                          </a:r>
                          <a:r>
                            <a:rPr lang="en-US" sz="1200" dirty="0" smtClean="0"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Cs</a:t>
                          </a:r>
                          <a:endParaRPr lang="ru-RU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ru-RU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0,92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ru-RU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1,08</a:t>
                          </a:r>
                        </a:p>
                      </a:txBody>
                      <a:tcPr marL="9525" marR="9525" marT="9525" marB="0" anchor="ctr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endParaRPr lang="ru-RU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200" baseline="30000" dirty="0" smtClean="0"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60</a:t>
                          </a:r>
                          <a:r>
                            <a:rPr lang="en-US" sz="1200" dirty="0" smtClean="0"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Co </a:t>
                          </a:r>
                          <a:endParaRPr lang="ru-RU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ru-RU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0,75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ru-RU" sz="12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1,30</a:t>
                          </a:r>
                          <a:endParaRPr lang="ru-RU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Таблица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25699207"/>
                  </p:ext>
                </p:extLst>
              </p:nvPr>
            </p:nvGraphicFramePr>
            <p:xfrm>
              <a:off x="3207944" y="2554504"/>
              <a:ext cx="5646346" cy="384651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34013"/>
                    <a:gridCol w="959667"/>
                    <a:gridCol w="1312753"/>
                    <a:gridCol w="1339913"/>
                  </a:tblGrid>
                  <a:tr h="458153">
                    <a:tc>
                      <a:txBody>
                        <a:bodyPr/>
                        <a:lstStyle/>
                        <a:p>
                          <a:r>
                            <a:rPr lang="ru-RU" sz="12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Наименование ТЛД</a:t>
                          </a:r>
                          <a:endParaRPr lang="ru-RU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2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Группы</a:t>
                          </a:r>
                          <a:r>
                            <a:rPr lang="ru-RU" sz="120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по энергиям</a:t>
                          </a:r>
                          <a:endParaRPr lang="ru-RU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27778" t="-1333" r="-103704" b="-75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321818" t="-1333" r="-1818" b="-752000"/>
                          </a:stretch>
                        </a:blipFill>
                      </a:tcPr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r>
                            <a:rPr lang="en-US" sz="12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MgB</a:t>
                          </a:r>
                          <a:r>
                            <a:rPr lang="en-US" sz="1200" baseline="-25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r>
                            <a:rPr lang="en-US" sz="12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</a:t>
                          </a:r>
                          <a:r>
                            <a:rPr lang="en-US" sz="1200" baseline="-25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r>
                            <a:rPr lang="en-US" sz="12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:Dy (</a:t>
                          </a:r>
                          <a:r>
                            <a:rPr lang="ru-RU" sz="12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ТЛД-580К)</a:t>
                          </a:r>
                          <a:endParaRPr lang="ru-RU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200" baseline="30000" dirty="0" smtClean="0"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241</a:t>
                          </a:r>
                          <a:r>
                            <a:rPr lang="en-US" sz="1200" dirty="0" smtClean="0"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Am</a:t>
                          </a:r>
                          <a:endParaRPr lang="ru-RU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0,98</a:t>
                          </a:r>
                          <a:endParaRPr lang="ru-RU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</a:t>
                          </a:r>
                          <a:r>
                            <a:rPr lang="ru-RU" sz="120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25</a:t>
                          </a:r>
                          <a:endParaRPr lang="ru-RU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endParaRPr lang="ru-RU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200" baseline="30000" dirty="0" smtClean="0"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137</a:t>
                          </a:r>
                          <a:r>
                            <a:rPr lang="en-US" sz="1200" dirty="0" smtClean="0"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Cs</a:t>
                          </a:r>
                          <a:endParaRPr lang="ru-RU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ru-RU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0,83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ru-RU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1,17</a:t>
                          </a:r>
                        </a:p>
                      </a:txBody>
                      <a:tcPr marL="9525" marR="9525" marT="9525" marB="0" anchor="ctr"/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endParaRPr lang="ru-RU" sz="12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200" baseline="30000" dirty="0" smtClean="0"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60</a:t>
                          </a:r>
                          <a:r>
                            <a:rPr lang="en-US" sz="1200" dirty="0" smtClean="0"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Co </a:t>
                          </a:r>
                          <a:endParaRPr lang="ru-RU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ru-RU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0,74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ru-RU" sz="12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1,26</a:t>
                          </a:r>
                          <a:endParaRPr lang="ru-RU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dirty="0" smtClean="0">
                              <a:solidFill>
                                <a:srgbClr val="333333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MgB</a:t>
                          </a:r>
                          <a:r>
                            <a:rPr lang="en-US" sz="1200" baseline="-25000" dirty="0" smtClean="0">
                              <a:solidFill>
                                <a:srgbClr val="333333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r>
                            <a:rPr lang="en-US" sz="1200" dirty="0" smtClean="0">
                              <a:solidFill>
                                <a:srgbClr val="333333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</a:t>
                          </a:r>
                          <a:r>
                            <a:rPr lang="en-US" sz="1200" baseline="-25000" dirty="0" smtClean="0">
                              <a:solidFill>
                                <a:srgbClr val="333333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r>
                            <a:rPr lang="en-US" sz="1200" dirty="0" smtClean="0">
                              <a:solidFill>
                                <a:srgbClr val="333333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:Dy</a:t>
                          </a:r>
                          <a:r>
                            <a:rPr lang="ru-RU" sz="1200" dirty="0" smtClean="0">
                              <a:solidFill>
                                <a:srgbClr val="333333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 </a:t>
                          </a:r>
                          <a:r>
                            <a:rPr lang="en-US" sz="1200" dirty="0" smtClean="0">
                              <a:solidFill>
                                <a:srgbClr val="333333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Na</a:t>
                          </a:r>
                          <a:r>
                            <a:rPr lang="ru-RU" sz="1200" dirty="0" smtClean="0">
                              <a:solidFill>
                                <a:srgbClr val="333333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(ТЛД-580Н)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200" baseline="30000" dirty="0" smtClean="0"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241</a:t>
                          </a:r>
                          <a:r>
                            <a:rPr lang="en-US" sz="1200" dirty="0" smtClean="0"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Am</a:t>
                          </a:r>
                          <a:endParaRPr lang="ru-RU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ru-RU" sz="12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1,24</a:t>
                          </a:r>
                          <a:endParaRPr lang="ru-RU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ru-RU" sz="12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1,30</a:t>
                          </a:r>
                          <a:endParaRPr lang="ru-RU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endParaRPr lang="ru-RU" sz="12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200" baseline="30000" dirty="0" smtClean="0"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137</a:t>
                          </a:r>
                          <a:r>
                            <a:rPr lang="en-US" sz="1200" dirty="0" smtClean="0"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Cs</a:t>
                          </a:r>
                          <a:endParaRPr lang="ru-RU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ru-RU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0,98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ru-RU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1,02</a:t>
                          </a:r>
                        </a:p>
                      </a:txBody>
                      <a:tcPr marL="9525" marR="9525" marT="9525" marB="0" anchor="ctr"/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endParaRPr lang="ru-RU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200" baseline="30000" dirty="0" smtClean="0"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60</a:t>
                          </a:r>
                          <a:r>
                            <a:rPr lang="en-US" sz="1200" dirty="0" smtClean="0"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Co </a:t>
                          </a:r>
                          <a:endParaRPr lang="ru-RU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ru-RU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0,74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ru-RU" sz="12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1,30</a:t>
                          </a:r>
                          <a:endParaRPr lang="ru-RU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dirty="0" smtClean="0">
                              <a:solidFill>
                                <a:srgbClr val="333333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MgB</a:t>
                          </a:r>
                          <a:r>
                            <a:rPr lang="en-US" sz="1200" baseline="-25000" dirty="0" smtClean="0">
                              <a:solidFill>
                                <a:srgbClr val="333333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r>
                            <a:rPr lang="en-US" sz="1200" dirty="0" smtClean="0">
                              <a:solidFill>
                                <a:srgbClr val="333333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</a:t>
                          </a:r>
                          <a:r>
                            <a:rPr lang="en-US" sz="1200" baseline="-25000" dirty="0" smtClean="0">
                              <a:solidFill>
                                <a:srgbClr val="333333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r>
                            <a:rPr lang="en-US" sz="1200" dirty="0" smtClean="0">
                              <a:solidFill>
                                <a:srgbClr val="333333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:Dy</a:t>
                          </a:r>
                          <a:r>
                            <a:rPr lang="ru-RU" sz="1200" dirty="0" smtClean="0">
                              <a:solidFill>
                                <a:srgbClr val="333333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 </a:t>
                          </a:r>
                          <a:r>
                            <a:rPr lang="en-US" sz="1200" dirty="0" smtClean="0">
                              <a:solidFill>
                                <a:srgbClr val="333333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Li</a:t>
                          </a:r>
                          <a:r>
                            <a:rPr lang="ru-RU" sz="1200" dirty="0" smtClean="0">
                              <a:solidFill>
                                <a:srgbClr val="333333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(ТЛД-580Л)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200" baseline="30000" dirty="0" smtClean="0"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241</a:t>
                          </a:r>
                          <a:r>
                            <a:rPr lang="en-US" sz="1200" dirty="0" smtClean="0"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Am</a:t>
                          </a:r>
                          <a:endParaRPr lang="ru-RU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ru-RU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0,73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ru-RU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1,30</a:t>
                          </a:r>
                        </a:p>
                      </a:txBody>
                      <a:tcPr marL="9525" marR="9525" marT="9525" marB="0" anchor="ctr"/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endParaRPr lang="ru-RU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200" baseline="30000" dirty="0" smtClean="0"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137</a:t>
                          </a:r>
                          <a:r>
                            <a:rPr lang="en-US" sz="1200" dirty="0" smtClean="0"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Cs</a:t>
                          </a:r>
                          <a:endParaRPr lang="ru-RU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ru-RU" sz="12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0,69</a:t>
                          </a:r>
                          <a:endParaRPr lang="ru-RU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ru-RU" sz="12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1,28</a:t>
                          </a:r>
                          <a:endParaRPr lang="ru-RU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endParaRPr lang="ru-RU" sz="12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200" baseline="30000" dirty="0" smtClean="0"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60</a:t>
                          </a:r>
                          <a:r>
                            <a:rPr lang="en-US" sz="1200" dirty="0" smtClean="0"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Co </a:t>
                          </a:r>
                          <a:endParaRPr lang="ru-RU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ru-RU" sz="12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0,75</a:t>
                          </a:r>
                          <a:endParaRPr lang="ru-RU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ru-RU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1,28</a:t>
                          </a:r>
                        </a:p>
                      </a:txBody>
                      <a:tcPr marL="9525" marR="9525" marT="9525" marB="0"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sz="1200" dirty="0" smtClean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MgB</a:t>
                          </a:r>
                          <a:r>
                            <a:rPr lang="ru-RU" sz="1200" baseline="-25000" dirty="0" smtClean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4</a:t>
                          </a:r>
                          <a:r>
                            <a:rPr lang="ru-RU" sz="1200" dirty="0" smtClean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O</a:t>
                          </a:r>
                          <a:r>
                            <a:rPr lang="ru-RU" sz="1200" baseline="-25000" dirty="0" smtClean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7</a:t>
                          </a:r>
                          <a:r>
                            <a:rPr lang="ru-RU" sz="1200" dirty="0" smtClean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: </a:t>
                          </a:r>
                          <a:r>
                            <a:rPr lang="ru-RU" sz="1200" dirty="0" err="1" smtClean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Gd</a:t>
                          </a:r>
                          <a:r>
                            <a:rPr lang="ru-RU" sz="1200" dirty="0" smtClean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, </a:t>
                          </a:r>
                          <a:r>
                            <a:rPr lang="ru-RU" sz="1200" dirty="0" err="1" smtClean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Na</a:t>
                          </a:r>
                          <a:r>
                            <a:rPr lang="ru-RU" sz="1200" dirty="0" smtClean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 (ТЛД-</a:t>
                          </a:r>
                          <a:r>
                            <a:rPr lang="en-US" sz="1200" dirty="0" smtClean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GN</a:t>
                          </a:r>
                          <a:r>
                            <a:rPr lang="ru-RU" sz="1200" dirty="0" smtClean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)</a:t>
                          </a:r>
                          <a:endParaRPr lang="ru-RU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200" baseline="30000" dirty="0" smtClean="0"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241</a:t>
                          </a:r>
                          <a:r>
                            <a:rPr lang="en-US" sz="1200" dirty="0" smtClean="0"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Am</a:t>
                          </a:r>
                          <a:endParaRPr lang="ru-RU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ru-RU" sz="12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1,24</a:t>
                          </a:r>
                          <a:endParaRPr lang="ru-RU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ru-RU" sz="12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1,30</a:t>
                          </a:r>
                          <a:endParaRPr lang="ru-RU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endParaRPr lang="ru-RU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200" baseline="30000" dirty="0" smtClean="0"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137</a:t>
                          </a:r>
                          <a:r>
                            <a:rPr lang="en-US" sz="1200" dirty="0" smtClean="0"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Cs</a:t>
                          </a:r>
                          <a:endParaRPr lang="ru-RU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ru-RU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0,92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ru-RU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1,08</a:t>
                          </a:r>
                        </a:p>
                      </a:txBody>
                      <a:tcPr marL="9525" marR="9525" marT="9525" marB="0" anchor="ctr"/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endParaRPr lang="ru-RU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200" baseline="30000" dirty="0" smtClean="0"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60</a:t>
                          </a:r>
                          <a:r>
                            <a:rPr lang="en-US" sz="1200" dirty="0" smtClean="0"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Co </a:t>
                          </a:r>
                          <a:endParaRPr lang="ru-RU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ru-RU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0,75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ru-RU" sz="12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1,30</a:t>
                          </a:r>
                          <a:endParaRPr lang="ru-RU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</a:tr>
                </a:tbl>
              </a:graphicData>
            </a:graphic>
          </p:graphicFrame>
        </mc:Fallback>
      </mc:AlternateContent>
      <p:sp>
        <p:nvSpPr>
          <p:cNvPr id="4" name="Прямоугольник 3"/>
          <p:cNvSpPr/>
          <p:nvPr/>
        </p:nvSpPr>
        <p:spPr>
          <a:xfrm>
            <a:off x="283376" y="3356560"/>
            <a:ext cx="270426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 algn="just">
              <a:spcBef>
                <a:spcPct val="0"/>
              </a:spcBef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В соответствии с п.8.6.9.2 ГОСТ Р МЭК 1066-93 все детекторы соответствуют требованиям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по энергетической зависимости, предъявляемым к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индивидуальным дозиметрам бета-, гамма-излучений. </a:t>
            </a:r>
            <a:endParaRPr lang="ru-RU" sz="14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" y="4017346"/>
            <a:ext cx="278865" cy="27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7469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19177" y="536362"/>
            <a:ext cx="7647271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000" algn="just">
              <a:spcBef>
                <a:spcPct val="0"/>
              </a:spcBef>
            </a:pPr>
            <a:r>
              <a:rPr lang="ru-RU" sz="20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</a:p>
          <a:p>
            <a:pPr indent="180000" algn="just">
              <a:spcBef>
                <a:spcPct val="0"/>
              </a:spcBef>
            </a:pPr>
            <a:endParaRPr lang="ru-RU" sz="2000" b="1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Разработаны эффективные технологические процессы синтеза </a:t>
            </a:r>
            <a:r>
              <a:rPr lang="ru-RU" sz="20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термолюминофоров</a:t>
            </a:r>
            <a:r>
              <a:rPr lang="ru-RU" sz="20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el-GR" sz="20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ru-RU" sz="20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-,</a:t>
            </a:r>
            <a:r>
              <a:rPr lang="el-GR" sz="20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ru-RU" sz="20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-дозиметрии </a:t>
            </a:r>
            <a:r>
              <a:rPr lang="en-US" sz="2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MgB</a:t>
            </a:r>
            <a:r>
              <a:rPr lang="en-US" sz="2000" baseline="-25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000" baseline="-25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2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:Dy (</a:t>
            </a:r>
            <a:r>
              <a:rPr lang="ru-RU" sz="2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ТЛД-580К</a:t>
            </a:r>
            <a:r>
              <a:rPr lang="ru-RU" sz="20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MgB</a:t>
            </a:r>
            <a:r>
              <a:rPr lang="en-US" sz="2000" baseline="-25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000" baseline="-25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:Dy</a:t>
            </a:r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(ТЛД-580Н) и 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MgB</a:t>
            </a:r>
            <a:r>
              <a:rPr lang="en-US" sz="2000" baseline="-25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000" baseline="-25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:Dy</a:t>
            </a:r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(ТЛД-580Л</a:t>
            </a:r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0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Разработана технология синтеза поликристаллического термолюминофора </a:t>
            </a:r>
            <a:r>
              <a:rPr lang="ru-RU" sz="2000" baseline="30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LiF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Mg,Ti</a:t>
            </a:r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(ТЛД-600), имеющего аналогичные монокристаллическим образцам характеристики;</a:t>
            </a:r>
            <a:endParaRPr lang="ru-RU" sz="200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Разработана уникальная методика прессования ТЛД, обеспечивающая высокие механические характеристики;</a:t>
            </a:r>
          </a:p>
          <a:p>
            <a:pPr marL="342900" indent="-342900" algn="just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нейтронной дозиметрии разработан уникальный </a:t>
            </a:r>
            <a:r>
              <a:rPr lang="ru-RU" sz="20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термолюминофор</a:t>
            </a:r>
            <a:r>
              <a:rPr lang="ru-RU" sz="20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MgB</a:t>
            </a:r>
            <a:r>
              <a:rPr lang="en-US" sz="2000" baseline="-250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0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000" baseline="-250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20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:Gd,Na</a:t>
            </a:r>
            <a:r>
              <a:rPr lang="ru-RU" sz="20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(ТЛД-</a:t>
            </a:r>
            <a:r>
              <a:rPr lang="en-US" sz="20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GN</a:t>
            </a:r>
            <a:r>
              <a:rPr lang="ru-RU" sz="20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начаты испытания;</a:t>
            </a:r>
          </a:p>
          <a:p>
            <a:pPr marL="342900" indent="-342900" algn="just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</a:t>
            </a:r>
            <a:r>
              <a:rPr lang="ru-RU" sz="2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ГОСТ Р МЭК 1066-93 были получены энергетические зависимости для бета-, </a:t>
            </a:r>
            <a:r>
              <a:rPr lang="ru-RU" sz="20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гамма-люминофоров.  </a:t>
            </a:r>
            <a:endParaRPr lang="ru-RU" sz="2000" dirty="0">
              <a:solidFill>
                <a:srgbClr val="41404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8258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>
          <a:xfrm>
            <a:off x="412750" y="1638647"/>
            <a:ext cx="7219071" cy="1999593"/>
          </a:xfrm>
        </p:spPr>
        <p:txBody>
          <a:bodyPr/>
          <a:lstStyle/>
          <a:p>
            <a:r>
              <a:rPr lang="ru-RU" sz="4400" dirty="0" smtClean="0"/>
              <a:t>Благодарим</a:t>
            </a:r>
            <a:endParaRPr lang="ru-RU" sz="4400" dirty="0"/>
          </a:p>
          <a:p>
            <a:r>
              <a:rPr lang="ru-RU" sz="4400" dirty="0"/>
              <a:t>за </a:t>
            </a:r>
            <a:r>
              <a:rPr lang="ru-RU" sz="4400" dirty="0" smtClean="0"/>
              <a:t>внимание!</a:t>
            </a:r>
            <a:endParaRPr lang="ru-RU" sz="4400" dirty="0"/>
          </a:p>
        </p:txBody>
      </p:sp>
      <p:sp>
        <p:nvSpPr>
          <p:cNvPr id="7" name="Текст 3">
            <a:extLst>
              <a:ext uri="{FF2B5EF4-FFF2-40B4-BE49-F238E27FC236}">
                <a16:creationId xmlns="" xmlns:a16="http://schemas.microsoft.com/office/drawing/2014/main" id="{B2443BF4-3DF8-1A29-4451-E7663F2AC2FF}"/>
              </a:ext>
            </a:extLst>
          </p:cNvPr>
          <p:cNvSpPr txBox="1">
            <a:spLocks/>
          </p:cNvSpPr>
          <p:nvPr/>
        </p:nvSpPr>
        <p:spPr>
          <a:xfrm>
            <a:off x="412750" y="5442857"/>
            <a:ext cx="4860925" cy="94637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Arial" charset="0"/>
                <a:ea typeface="Arial" charset="0"/>
                <a:cs typeface="Arial" charset="0"/>
              </a:rPr>
              <a:t>Тел.: +7 (499) 968 60 60, доб. 4644</a:t>
            </a:r>
          </a:p>
          <a:p>
            <a:r>
              <a:rPr lang="ru-RU" dirty="0">
                <a:latin typeface="Arial" charset="0"/>
                <a:ea typeface="Arial" charset="0"/>
                <a:cs typeface="Arial" charset="0"/>
              </a:rPr>
              <a:t>E-mail: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IrVMosyagina@sniip.ru</a:t>
            </a:r>
            <a:endParaRPr lang="ru-RU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Текст 4">
            <a:extLst>
              <a:ext uri="{FF2B5EF4-FFF2-40B4-BE49-F238E27FC236}">
                <a16:creationId xmlns="" xmlns:a16="http://schemas.microsoft.com/office/drawing/2014/main" id="{92D36CA8-F150-38AA-F52C-93795DB771D2}"/>
              </a:ext>
            </a:extLst>
          </p:cNvPr>
          <p:cNvSpPr txBox="1">
            <a:spLocks/>
          </p:cNvSpPr>
          <p:nvPr/>
        </p:nvSpPr>
        <p:spPr>
          <a:xfrm>
            <a:off x="412750" y="4721905"/>
            <a:ext cx="4860925" cy="22792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1" kern="120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Мосягина Ирина Владимировна</a:t>
            </a:r>
          </a:p>
        </p:txBody>
      </p:sp>
      <p:sp>
        <p:nvSpPr>
          <p:cNvPr id="9" name="Текст 5">
            <a:extLst>
              <a:ext uri="{FF2B5EF4-FFF2-40B4-BE49-F238E27FC236}">
                <a16:creationId xmlns="" xmlns:a16="http://schemas.microsoft.com/office/drawing/2014/main" id="{F307BC5E-E96C-0CF5-3385-B08B243FAB80}"/>
              </a:ext>
            </a:extLst>
          </p:cNvPr>
          <p:cNvSpPr txBox="1">
            <a:spLocks/>
          </p:cNvSpPr>
          <p:nvPr/>
        </p:nvSpPr>
        <p:spPr>
          <a:xfrm>
            <a:off x="412750" y="4949825"/>
            <a:ext cx="4860925" cy="22792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Начальник лаборатории детекторов </a:t>
            </a:r>
            <a:r>
              <a:rPr lang="ru-RU" dirty="0" smtClean="0"/>
              <a:t>излучений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84568" y="971846"/>
            <a:ext cx="1298064" cy="127574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85855" y="971846"/>
            <a:ext cx="1259697" cy="127574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100454" y="971846"/>
            <a:ext cx="1167579" cy="128543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02102" y="2475875"/>
            <a:ext cx="1246910" cy="134282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03139" y="2507848"/>
            <a:ext cx="1163782" cy="1310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3867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277211" y="1178191"/>
            <a:ext cx="4748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Схема облучения ТЛД тепловыми нейтронами</a:t>
            </a:r>
            <a:endParaRPr lang="ru-RU" dirty="0"/>
          </a:p>
        </p:txBody>
      </p:sp>
      <p:sp>
        <p:nvSpPr>
          <p:cNvPr id="6" name="Багетная рамка 5"/>
          <p:cNvSpPr/>
          <p:nvPr/>
        </p:nvSpPr>
        <p:spPr>
          <a:xfrm>
            <a:off x="398354" y="1955549"/>
            <a:ext cx="1242897" cy="77226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aseline="30000" dirty="0">
                <a:latin typeface="Times New Roman" panose="02020603050405020304" pitchFamily="18" charset="0"/>
                <a:ea typeface="Calibri" panose="020F0502020204030204" pitchFamily="34" charset="0"/>
              </a:rPr>
              <a:t>238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Pu-Be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ru-RU" sz="1200" dirty="0" smtClean="0">
                <a:latin typeface="Times New Roman" panose="02020603050405020304" pitchFamily="18" charset="0"/>
              </a:rPr>
              <a:t>5</a:t>
            </a:r>
            <a:r>
              <a:rPr lang="en-US" sz="1200" dirty="0">
                <a:latin typeface="Times New Roman" panose="02020603050405020304" pitchFamily="18" charset="0"/>
              </a:rPr>
              <a:t>.</a:t>
            </a:r>
            <a:r>
              <a:rPr lang="ru-RU" sz="1200" dirty="0" smtClean="0">
                <a:latin typeface="Times New Roman" panose="02020603050405020304" pitchFamily="18" charset="0"/>
              </a:rPr>
              <a:t>28·</a:t>
            </a:r>
            <a:r>
              <a:rPr lang="en-US" sz="1200" dirty="0" smtClean="0">
                <a:latin typeface="Times New Roman" panose="02020603050405020304" pitchFamily="18" charset="0"/>
              </a:rPr>
              <a:t>10</a:t>
            </a:r>
            <a:r>
              <a:rPr lang="en-US" sz="1200" baseline="30000" dirty="0" smtClean="0">
                <a:latin typeface="Times New Roman" panose="02020603050405020304" pitchFamily="18" charset="0"/>
              </a:rPr>
              <a:t>5</a:t>
            </a:r>
            <a:r>
              <a:rPr lang="en-US" sz="1200" dirty="0" smtClean="0">
                <a:latin typeface="Times New Roman" panose="02020603050405020304" pitchFamily="18" charset="0"/>
              </a:rPr>
              <a:t> 1/c </a:t>
            </a:r>
            <a:r>
              <a:rPr lang="ru-RU" sz="1200" dirty="0" smtClean="0">
                <a:latin typeface="Times New Roman" panose="02020603050405020304" pitchFamily="18" charset="0"/>
              </a:rPr>
              <a:t>в 4</a:t>
            </a:r>
            <a:r>
              <a:rPr lang="el-GR" sz="1200" dirty="0" smtClean="0">
                <a:latin typeface="Times New Roman" panose="02020603050405020304" pitchFamily="18" charset="0"/>
              </a:rPr>
              <a:t>π</a:t>
            </a:r>
            <a:endParaRPr lang="ru-RU" sz="1200" dirty="0"/>
          </a:p>
        </p:txBody>
      </p:sp>
      <p:sp>
        <p:nvSpPr>
          <p:cNvPr id="20" name="Стрелка вправо 19"/>
          <p:cNvSpPr/>
          <p:nvPr/>
        </p:nvSpPr>
        <p:spPr>
          <a:xfrm>
            <a:off x="2173733" y="2344849"/>
            <a:ext cx="3088078" cy="271604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2066764" y="2067850"/>
            <a:ext cx="32846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Тепловые, промежуточные, быстрые нейтроны</a:t>
            </a:r>
            <a:endParaRPr lang="ru-RU" sz="1200" dirty="0"/>
          </a:p>
        </p:txBody>
      </p:sp>
      <p:sp>
        <p:nvSpPr>
          <p:cNvPr id="22" name="Блок-схема: память с прямым доступом 21"/>
          <p:cNvSpPr/>
          <p:nvPr/>
        </p:nvSpPr>
        <p:spPr>
          <a:xfrm>
            <a:off x="5548050" y="1723818"/>
            <a:ext cx="110367" cy="150249"/>
          </a:xfrm>
          <a:prstGeom prst="flowChartMagneticDrum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Блок-схема: память с прямым доступом 22"/>
          <p:cNvSpPr/>
          <p:nvPr/>
        </p:nvSpPr>
        <p:spPr>
          <a:xfrm>
            <a:off x="5531228" y="2301523"/>
            <a:ext cx="110367" cy="150249"/>
          </a:xfrm>
          <a:prstGeom prst="flowChartMagneticDrum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Блок-схема: память с прямым доступом 23"/>
          <p:cNvSpPr/>
          <p:nvPr/>
        </p:nvSpPr>
        <p:spPr>
          <a:xfrm>
            <a:off x="5521310" y="2855502"/>
            <a:ext cx="110367" cy="150249"/>
          </a:xfrm>
          <a:prstGeom prst="flowChartMagneticDrum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Блок-схема: память с прямым доступом 24"/>
          <p:cNvSpPr/>
          <p:nvPr/>
        </p:nvSpPr>
        <p:spPr>
          <a:xfrm>
            <a:off x="5541146" y="2000817"/>
            <a:ext cx="110367" cy="150249"/>
          </a:xfrm>
          <a:prstGeom prst="flowChartMagneticDrum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Блок-схема: память с прямым доступом 25"/>
          <p:cNvSpPr/>
          <p:nvPr/>
        </p:nvSpPr>
        <p:spPr>
          <a:xfrm>
            <a:off x="5521311" y="2577560"/>
            <a:ext cx="110367" cy="150249"/>
          </a:xfrm>
          <a:prstGeom prst="flowChartMagneticDrum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Блок-схема: память с прямым доступом 26"/>
          <p:cNvSpPr/>
          <p:nvPr/>
        </p:nvSpPr>
        <p:spPr>
          <a:xfrm>
            <a:off x="5521309" y="3133444"/>
            <a:ext cx="110367" cy="150249"/>
          </a:xfrm>
          <a:prstGeom prst="flowChartMagneticDrum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 rot="16200000">
            <a:off x="4695889" y="2297883"/>
            <a:ext cx="2290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Экспериментальные ТЛД</a:t>
            </a:r>
            <a:endParaRPr lang="ru-RU" sz="1400" dirty="0"/>
          </a:p>
        </p:txBody>
      </p:sp>
      <p:sp>
        <p:nvSpPr>
          <p:cNvPr id="30" name="TextBox 29"/>
          <p:cNvSpPr txBox="1"/>
          <p:nvPr/>
        </p:nvSpPr>
        <p:spPr>
          <a:xfrm>
            <a:off x="6202487" y="1282220"/>
            <a:ext cx="283241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Расчет ИЭД от тепловых нейтронов производится по </a:t>
            </a:r>
            <a:r>
              <a:rPr lang="ru-RU" sz="1400" dirty="0"/>
              <a:t>плотности потока</a:t>
            </a:r>
          </a:p>
          <a:p>
            <a:pPr algn="ctr"/>
            <a:r>
              <a:rPr lang="ru-RU" sz="1400" dirty="0" smtClean="0"/>
              <a:t>с использованием конверсионного </a:t>
            </a:r>
            <a:r>
              <a:rPr lang="ru-RU" sz="1400" dirty="0" smtClean="0"/>
              <a:t>коэффициента</a:t>
            </a:r>
            <a:r>
              <a:rPr lang="ru-RU" sz="1400" dirty="0" smtClean="0"/>
              <a:t>.</a:t>
            </a:r>
          </a:p>
          <a:p>
            <a:pPr algn="ctr"/>
            <a:r>
              <a:rPr lang="ru-RU" sz="1400" dirty="0" smtClean="0"/>
              <a:t>После облучения снимаем кривую </a:t>
            </a:r>
            <a:r>
              <a:rPr lang="ru-RU" sz="1400" dirty="0" err="1" smtClean="0"/>
              <a:t>термовысвечивания</a:t>
            </a:r>
            <a:r>
              <a:rPr lang="ru-RU" sz="1400" dirty="0" smtClean="0"/>
              <a:t> ТЛ-1.</a:t>
            </a:r>
          </a:p>
        </p:txBody>
      </p:sp>
      <p:sp>
        <p:nvSpPr>
          <p:cNvPr id="31" name="Рамка 30"/>
          <p:cNvSpPr/>
          <p:nvPr/>
        </p:nvSpPr>
        <p:spPr>
          <a:xfrm>
            <a:off x="277211" y="1874066"/>
            <a:ext cx="1471009" cy="981435"/>
          </a:xfrm>
          <a:prstGeom prst="fram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74034" y="2642348"/>
            <a:ext cx="10773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замедлитель</a:t>
            </a:r>
            <a:endParaRPr lang="ru-RU" sz="1200" dirty="0"/>
          </a:p>
        </p:txBody>
      </p:sp>
      <p:sp>
        <p:nvSpPr>
          <p:cNvPr id="17" name="Багетная рамка 16"/>
          <p:cNvSpPr/>
          <p:nvPr/>
        </p:nvSpPr>
        <p:spPr>
          <a:xfrm>
            <a:off x="365393" y="4008256"/>
            <a:ext cx="1242897" cy="77226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aseline="30000" dirty="0">
                <a:latin typeface="Times New Roman" panose="02020603050405020304" pitchFamily="18" charset="0"/>
                <a:ea typeface="Calibri" panose="020F0502020204030204" pitchFamily="34" charset="0"/>
              </a:rPr>
              <a:t>238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Pu-Be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ru-RU" sz="1200" dirty="0" smtClean="0">
                <a:latin typeface="Times New Roman" panose="02020603050405020304" pitchFamily="18" charset="0"/>
              </a:rPr>
              <a:t>5</a:t>
            </a:r>
            <a:r>
              <a:rPr lang="en-US" sz="1200" dirty="0">
                <a:latin typeface="Times New Roman" panose="02020603050405020304" pitchFamily="18" charset="0"/>
              </a:rPr>
              <a:t>.</a:t>
            </a:r>
            <a:r>
              <a:rPr lang="ru-RU" sz="1200" dirty="0" smtClean="0">
                <a:latin typeface="Times New Roman" panose="02020603050405020304" pitchFamily="18" charset="0"/>
              </a:rPr>
              <a:t>28·</a:t>
            </a:r>
            <a:r>
              <a:rPr lang="en-US" sz="1200" dirty="0" smtClean="0">
                <a:latin typeface="Times New Roman" panose="02020603050405020304" pitchFamily="18" charset="0"/>
              </a:rPr>
              <a:t>10</a:t>
            </a:r>
            <a:r>
              <a:rPr lang="en-US" sz="1200" baseline="30000" dirty="0" smtClean="0">
                <a:latin typeface="Times New Roman" panose="02020603050405020304" pitchFamily="18" charset="0"/>
              </a:rPr>
              <a:t>5</a:t>
            </a:r>
            <a:r>
              <a:rPr lang="en-US" sz="1200" dirty="0" smtClean="0">
                <a:latin typeface="Times New Roman" panose="02020603050405020304" pitchFamily="18" charset="0"/>
              </a:rPr>
              <a:t> 1/c </a:t>
            </a:r>
            <a:r>
              <a:rPr lang="ru-RU" sz="1200" dirty="0" smtClean="0">
                <a:latin typeface="Times New Roman" panose="02020603050405020304" pitchFamily="18" charset="0"/>
              </a:rPr>
              <a:t>в 4</a:t>
            </a:r>
            <a:r>
              <a:rPr lang="el-GR" sz="1200" dirty="0" smtClean="0">
                <a:latin typeface="Times New Roman" panose="02020603050405020304" pitchFamily="18" charset="0"/>
              </a:rPr>
              <a:t>π</a:t>
            </a:r>
            <a:endParaRPr lang="ru-RU" sz="1200" dirty="0"/>
          </a:p>
        </p:txBody>
      </p:sp>
      <p:sp>
        <p:nvSpPr>
          <p:cNvPr id="18" name="Стрелка вправо 17"/>
          <p:cNvSpPr/>
          <p:nvPr/>
        </p:nvSpPr>
        <p:spPr>
          <a:xfrm>
            <a:off x="1943859" y="4331628"/>
            <a:ext cx="1254422" cy="271604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1699243" y="3935441"/>
            <a:ext cx="189507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dirty="0" smtClean="0"/>
              <a:t>Тепловые, промежуточные, </a:t>
            </a:r>
            <a:endParaRPr lang="ru-RU" sz="1100" dirty="0" smtClean="0"/>
          </a:p>
          <a:p>
            <a:pPr algn="ctr"/>
            <a:r>
              <a:rPr lang="ru-RU" sz="1100" dirty="0" smtClean="0"/>
              <a:t>быстрые </a:t>
            </a:r>
            <a:r>
              <a:rPr lang="ru-RU" sz="1100" dirty="0" smtClean="0"/>
              <a:t>нейтроны</a:t>
            </a:r>
            <a:endParaRPr lang="ru-RU" sz="1100" dirty="0"/>
          </a:p>
        </p:txBody>
      </p:sp>
      <p:sp>
        <p:nvSpPr>
          <p:cNvPr id="33" name="Блок-схема: память с прямым доступом 32"/>
          <p:cNvSpPr/>
          <p:nvPr/>
        </p:nvSpPr>
        <p:spPr>
          <a:xfrm>
            <a:off x="5515089" y="3776525"/>
            <a:ext cx="110367" cy="150249"/>
          </a:xfrm>
          <a:prstGeom prst="flowChartMagneticDrum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Блок-схема: память с прямым доступом 33"/>
          <p:cNvSpPr/>
          <p:nvPr/>
        </p:nvSpPr>
        <p:spPr>
          <a:xfrm>
            <a:off x="5498267" y="4354230"/>
            <a:ext cx="110367" cy="150249"/>
          </a:xfrm>
          <a:prstGeom prst="flowChartMagneticDrum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Блок-схема: память с прямым доступом 34"/>
          <p:cNvSpPr/>
          <p:nvPr/>
        </p:nvSpPr>
        <p:spPr>
          <a:xfrm>
            <a:off x="5488349" y="4908209"/>
            <a:ext cx="110367" cy="150249"/>
          </a:xfrm>
          <a:prstGeom prst="flowChartMagneticDrum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Блок-схема: память с прямым доступом 35"/>
          <p:cNvSpPr/>
          <p:nvPr/>
        </p:nvSpPr>
        <p:spPr>
          <a:xfrm>
            <a:off x="5508185" y="4053524"/>
            <a:ext cx="110367" cy="150249"/>
          </a:xfrm>
          <a:prstGeom prst="flowChartMagneticDrum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Блок-схема: память с прямым доступом 36"/>
          <p:cNvSpPr/>
          <p:nvPr/>
        </p:nvSpPr>
        <p:spPr>
          <a:xfrm>
            <a:off x="5488350" y="4630267"/>
            <a:ext cx="110367" cy="150249"/>
          </a:xfrm>
          <a:prstGeom prst="flowChartMagneticDrum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Блок-схема: память с прямым доступом 37"/>
          <p:cNvSpPr/>
          <p:nvPr/>
        </p:nvSpPr>
        <p:spPr>
          <a:xfrm>
            <a:off x="5488348" y="5186151"/>
            <a:ext cx="110367" cy="150249"/>
          </a:xfrm>
          <a:prstGeom prst="flowChartMagneticDrum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 rot="16200000">
            <a:off x="4662928" y="4350590"/>
            <a:ext cx="2290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Экспериментальные ТЛД</a:t>
            </a:r>
            <a:endParaRPr lang="ru-RU" sz="1400" dirty="0"/>
          </a:p>
        </p:txBody>
      </p:sp>
      <p:sp>
        <p:nvSpPr>
          <p:cNvPr id="41" name="Рамка 40"/>
          <p:cNvSpPr/>
          <p:nvPr/>
        </p:nvSpPr>
        <p:spPr>
          <a:xfrm>
            <a:off x="229489" y="3903668"/>
            <a:ext cx="1471009" cy="981435"/>
          </a:xfrm>
          <a:prstGeom prst="fram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68018" y="4669160"/>
            <a:ext cx="10773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замедлитель</a:t>
            </a:r>
            <a:endParaRPr lang="ru-RU" sz="1200" dirty="0"/>
          </a:p>
        </p:txBody>
      </p:sp>
      <p:sp>
        <p:nvSpPr>
          <p:cNvPr id="2" name="Параллелограмм 1"/>
          <p:cNvSpPr/>
          <p:nvPr/>
        </p:nvSpPr>
        <p:spPr>
          <a:xfrm rot="21112545">
            <a:off x="3379823" y="3823828"/>
            <a:ext cx="760491" cy="1281933"/>
          </a:xfrm>
          <a:prstGeom prst="parallelogram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85764" y="5137379"/>
            <a:ext cx="11494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n w="0"/>
              </a:rPr>
              <a:t>Cd-</a:t>
            </a:r>
            <a:r>
              <a:rPr lang="ru-RU" sz="1400" dirty="0">
                <a:ln w="0"/>
              </a:rPr>
              <a:t> </a:t>
            </a:r>
            <a:r>
              <a:rPr lang="ru-RU" sz="1400" dirty="0" smtClean="0">
                <a:ln w="0"/>
              </a:rPr>
              <a:t>экран</a:t>
            </a:r>
            <a:endParaRPr lang="ru-RU" sz="1400" dirty="0">
              <a:ln w="0"/>
            </a:endParaRPr>
          </a:p>
        </p:txBody>
      </p:sp>
      <p:sp>
        <p:nvSpPr>
          <p:cNvPr id="42" name="Стрелка вправо 41"/>
          <p:cNvSpPr/>
          <p:nvPr/>
        </p:nvSpPr>
        <p:spPr>
          <a:xfrm>
            <a:off x="4227080" y="4467430"/>
            <a:ext cx="1183922" cy="271604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42"/>
          <p:cNvSpPr txBox="1"/>
          <p:nvPr/>
        </p:nvSpPr>
        <p:spPr>
          <a:xfrm>
            <a:off x="4109464" y="3988329"/>
            <a:ext cx="133402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dirty="0" smtClean="0"/>
              <a:t>П</a:t>
            </a:r>
            <a:r>
              <a:rPr lang="ru-RU" sz="1100" dirty="0" smtClean="0"/>
              <a:t>ромежуточные и</a:t>
            </a:r>
          </a:p>
          <a:p>
            <a:pPr algn="ctr"/>
            <a:r>
              <a:rPr lang="ru-RU" sz="1100" dirty="0" smtClean="0"/>
              <a:t>быстрые </a:t>
            </a:r>
            <a:r>
              <a:rPr lang="ru-RU" sz="1100" dirty="0" smtClean="0"/>
              <a:t>нейтроны</a:t>
            </a:r>
            <a:endParaRPr lang="ru-RU" sz="1100" dirty="0"/>
          </a:p>
        </p:txBody>
      </p:sp>
      <p:sp>
        <p:nvSpPr>
          <p:cNvPr id="44" name="TextBox 43"/>
          <p:cNvSpPr txBox="1"/>
          <p:nvPr/>
        </p:nvSpPr>
        <p:spPr>
          <a:xfrm>
            <a:off x="6173019" y="3875418"/>
            <a:ext cx="279526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После облучения снимаем кривую </a:t>
            </a:r>
            <a:r>
              <a:rPr lang="ru-RU" sz="1400" dirty="0" err="1" smtClean="0"/>
              <a:t>термовысвечивания</a:t>
            </a:r>
            <a:r>
              <a:rPr lang="ru-RU" sz="1400" dirty="0" smtClean="0"/>
              <a:t> ТЛ-2.</a:t>
            </a:r>
          </a:p>
          <a:p>
            <a:pPr algn="ctr"/>
            <a:endParaRPr lang="ru-RU" sz="1400" dirty="0"/>
          </a:p>
          <a:p>
            <a:pPr algn="ctr"/>
            <a:r>
              <a:rPr lang="ru-RU" sz="1400" dirty="0" smtClean="0"/>
              <a:t>Чувствительность к тепловым нейтронам: ТЛ-1 – ТЛ-2.</a:t>
            </a:r>
            <a:endParaRPr lang="ru-RU" sz="1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65393" y="552261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Приложение 1.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107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0819" y="931863"/>
            <a:ext cx="700790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Термолюминесцентные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детекторы (ТЛД)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широко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используются для измерения дозы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различных типов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ионизирующего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излучения. Основной технологический базис </a:t>
            </a:r>
            <a:r>
              <a:rPr lang="ru-RU" sz="1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термолюминофоров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был разработан в СССР. </a:t>
            </a:r>
          </a:p>
          <a:p>
            <a:pPr algn="just">
              <a:spcAft>
                <a:spcPts val="0"/>
              </a:spcAft>
            </a:pPr>
            <a:r>
              <a:rPr lang="ru-RU" sz="1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В промышленном масштабе в РФ на сегодняшний день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имеются технологии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изготовления </a:t>
            </a:r>
            <a:r>
              <a:rPr lang="en-US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Al</a:t>
            </a:r>
            <a:r>
              <a:rPr lang="en-US" sz="1400" b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en-US" sz="1400" b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(Уральский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федеральный университет имени первого Президента России Б.Н. Ельцина, г.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Екатеринбург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 </a:t>
            </a:r>
            <a:r>
              <a:rPr lang="ru-RU" sz="1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LiF:M</a:t>
            </a:r>
            <a:r>
              <a:rPr lang="en-US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en-US" sz="14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Ti</a:t>
            </a:r>
            <a:r>
              <a:rPr lang="ru-RU" sz="1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(НПО «</a:t>
            </a:r>
            <a:r>
              <a:rPr lang="ru-RU" sz="1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Центротех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», г. Ангарск) путем </a:t>
            </a:r>
            <a:r>
              <a:rPr lang="ru-RU" sz="1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выращивания кристаллов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 последующего дробления на ТЛД.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87049" y="2405082"/>
            <a:ext cx="6981677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000" algn="just">
              <a:spcBef>
                <a:spcPct val="0"/>
              </a:spcBef>
            </a:pPr>
            <a:r>
              <a:rPr lang="ru-RU" sz="14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Недостатки метода </a:t>
            </a:r>
            <a:r>
              <a:rPr lang="ru-RU" sz="1400" b="1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Чохральского</a:t>
            </a:r>
            <a:r>
              <a:rPr lang="ru-RU" sz="14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последующего изготовления ТЛД из монокристалла</a:t>
            </a:r>
            <a:r>
              <a:rPr lang="ru-RU" sz="1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indent="180000" algn="just">
              <a:spcBef>
                <a:spcPct val="0"/>
              </a:spcBef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4140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химическая неоднородность выращиваемых кристаллов- монотонным изменением их состава вдоль направления роста;</a:t>
            </a:r>
          </a:p>
          <a:p>
            <a:pPr indent="180000" algn="just">
              <a:spcBef>
                <a:spcPct val="0"/>
              </a:spcBef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4140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риск загрязнения расплава примесями из разогреваемого контейнера;</a:t>
            </a:r>
          </a:p>
          <a:p>
            <a:pPr indent="180000" algn="just">
              <a:spcBef>
                <a:spcPct val="0"/>
              </a:spcBef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4140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необходимость сортировки получаемых ТЛД по партиям в соответствии с полученным составом;</a:t>
            </a:r>
          </a:p>
          <a:p>
            <a:pPr indent="180000" algn="just">
              <a:spcBef>
                <a:spcPct val="0"/>
              </a:spcBef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4140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большой технологический отход в процессе «скалывания» ТЛД из монокристалла;</a:t>
            </a:r>
          </a:p>
          <a:p>
            <a:pPr indent="180000" algn="just">
              <a:spcBef>
                <a:spcPct val="0"/>
              </a:spcBef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4140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длительность процесса изготовления монокристалла и ТЛД.</a:t>
            </a:r>
          </a:p>
          <a:p>
            <a:pPr algn="just">
              <a:spcBef>
                <a:spcPct val="0"/>
              </a:spcBef>
            </a:pPr>
            <a:r>
              <a:rPr lang="ru-RU" sz="1400" dirty="0" smtClean="0">
                <a:solidFill>
                  <a:srgbClr val="4140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Отметим, что технологии изготовления ТЛД для нейтронной дозиметрии основаны на использовании </a:t>
            </a:r>
            <a:r>
              <a:rPr lang="ru-RU" sz="1400" baseline="30000" dirty="0" smtClean="0">
                <a:solidFill>
                  <a:srgbClr val="4140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1400" dirty="0" smtClean="0">
                <a:solidFill>
                  <a:srgbClr val="4140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r>
              <a:rPr lang="ru-RU" sz="1400" dirty="0" smtClean="0">
                <a:solidFill>
                  <a:srgbClr val="4140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Единственным производителем соединений лития, обогащенных по изотопу </a:t>
            </a:r>
            <a:r>
              <a:rPr lang="ru-RU" sz="1400" baseline="30000" dirty="0" smtClean="0">
                <a:solidFill>
                  <a:srgbClr val="4140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1400" dirty="0" smtClean="0">
                <a:solidFill>
                  <a:srgbClr val="4140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r>
              <a:rPr lang="ru-RU" sz="1400" dirty="0" smtClean="0">
                <a:solidFill>
                  <a:srgbClr val="4140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является ПАО «НЗХК». Соединения </a:t>
            </a:r>
            <a:r>
              <a:rPr lang="ru-RU" sz="1400" baseline="30000" dirty="0" smtClean="0">
                <a:solidFill>
                  <a:srgbClr val="4140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1400" dirty="0" smtClean="0">
                <a:solidFill>
                  <a:srgbClr val="4140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r>
              <a:rPr lang="ru-RU" sz="1400" dirty="0" smtClean="0">
                <a:solidFill>
                  <a:srgbClr val="4140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относятся к специальным неядерным материалам</a:t>
            </a:r>
            <a:r>
              <a:rPr lang="ru-RU" sz="1400" dirty="0">
                <a:solidFill>
                  <a:srgbClr val="4140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подлежат государственному учету и </a:t>
            </a:r>
            <a:r>
              <a:rPr lang="ru-RU" sz="1400" dirty="0" smtClean="0">
                <a:solidFill>
                  <a:srgbClr val="4140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контролю. </a:t>
            </a:r>
            <a:endParaRPr lang="ru-RU" sz="1400" dirty="0">
              <a:solidFill>
                <a:srgbClr val="41404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22019" y="4321092"/>
            <a:ext cx="1962840" cy="1441337"/>
          </a:xfrm>
          <a:prstGeom prst="rect">
            <a:avLst/>
          </a:prstGeom>
          <a:ln>
            <a:noFill/>
          </a:ln>
          <a:effectLst/>
        </p:spPr>
      </p:pic>
      <p:sp>
        <p:nvSpPr>
          <p:cNvPr id="11" name="Заголовок 4">
            <a:extLst>
              <a:ext uri="{FF2B5EF4-FFF2-40B4-BE49-F238E27FC236}">
                <a16:creationId xmlns="" xmlns:a16="http://schemas.microsoft.com/office/drawing/2014/main" id="{411CE59F-7880-C4A0-04B5-19F91803D828}"/>
              </a:ext>
            </a:extLst>
          </p:cNvPr>
          <p:cNvSpPr txBox="1">
            <a:spLocks/>
          </p:cNvSpPr>
          <p:nvPr/>
        </p:nvSpPr>
        <p:spPr>
          <a:xfrm>
            <a:off x="311149" y="472657"/>
            <a:ext cx="5567363" cy="459206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300" b="1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темы исследования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7541441" y="963818"/>
            <a:ext cx="1401897" cy="1591391"/>
            <a:chOff x="7147312" y="1623420"/>
            <a:chExt cx="1401897" cy="1591391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41173" y="2723393"/>
              <a:ext cx="1085265" cy="491418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147312" y="1623420"/>
              <a:ext cx="1401897" cy="1323641"/>
            </a:xfrm>
            <a:prstGeom prst="rect">
              <a:avLst/>
            </a:prstGeom>
          </p:spPr>
        </p:pic>
      </p:grpSp>
      <p:grpSp>
        <p:nvGrpSpPr>
          <p:cNvPr id="7" name="Группа 6"/>
          <p:cNvGrpSpPr/>
          <p:nvPr/>
        </p:nvGrpSpPr>
        <p:grpSpPr>
          <a:xfrm>
            <a:off x="7006729" y="2686138"/>
            <a:ext cx="2007843" cy="1349295"/>
            <a:chOff x="4883235" y="1833469"/>
            <a:chExt cx="2007843" cy="1349295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83235" y="2947061"/>
              <a:ext cx="2007843" cy="235703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17947" y="1833469"/>
              <a:ext cx="1123997" cy="1111102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7168727" y="5736254"/>
            <a:ext cx="18694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i="1" dirty="0" smtClean="0"/>
              <a:t>Монокристаллические ТЛД</a:t>
            </a:r>
            <a:endParaRPr lang="ru-RU" sz="1100" i="1" dirty="0"/>
          </a:p>
        </p:txBody>
      </p:sp>
    </p:spTree>
    <p:extLst>
      <p:ext uri="{BB962C8B-B14F-4D97-AF65-F5344CB8AC3E}">
        <p14:creationId xmlns:p14="http://schemas.microsoft.com/office/powerpoint/2010/main" val="3440883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2466" y="121337"/>
            <a:ext cx="6561138" cy="439859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Объекты разработок и исследований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0085" y="903937"/>
            <a:ext cx="3491892" cy="5027468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u="sng" dirty="0" smtClean="0">
                <a:solidFill>
                  <a:srgbClr val="333333"/>
                </a:solidFill>
              </a:rPr>
              <a:t>Методы выращивания кристаллов и изготовление из них ТЛД имеют недостатки: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b="1" dirty="0" smtClean="0">
                <a:solidFill>
                  <a:srgbClr val="333333"/>
                </a:solidFill>
              </a:rPr>
              <a:t>химическая </a:t>
            </a:r>
            <a:r>
              <a:rPr lang="ru-RU" sz="1200" b="1" dirty="0">
                <a:solidFill>
                  <a:srgbClr val="333333"/>
                </a:solidFill>
              </a:rPr>
              <a:t>неоднородность </a:t>
            </a:r>
            <a:r>
              <a:rPr lang="ru-RU" sz="1200" dirty="0">
                <a:solidFill>
                  <a:srgbClr val="333333"/>
                </a:solidFill>
              </a:rPr>
              <a:t>выращиваемых кристаллов- </a:t>
            </a:r>
            <a:r>
              <a:rPr lang="ru-RU" sz="1200" dirty="0" smtClean="0">
                <a:solidFill>
                  <a:srgbClr val="333333"/>
                </a:solidFill>
              </a:rPr>
              <a:t>монотонное изменение </a:t>
            </a:r>
            <a:r>
              <a:rPr lang="ru-RU" sz="1200" dirty="0">
                <a:solidFill>
                  <a:srgbClr val="333333"/>
                </a:solidFill>
              </a:rPr>
              <a:t>их состава вдоль направления </a:t>
            </a:r>
            <a:r>
              <a:rPr lang="ru-RU" sz="1200" dirty="0" smtClean="0">
                <a:solidFill>
                  <a:srgbClr val="333333"/>
                </a:solidFill>
              </a:rPr>
              <a:t>роста;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b="1" dirty="0" smtClean="0">
                <a:solidFill>
                  <a:srgbClr val="333333"/>
                </a:solidFill>
              </a:rPr>
              <a:t>риск </a:t>
            </a:r>
            <a:r>
              <a:rPr lang="ru-RU" sz="1200" b="1" dirty="0">
                <a:solidFill>
                  <a:srgbClr val="333333"/>
                </a:solidFill>
              </a:rPr>
              <a:t>загрязнения расплава</a:t>
            </a:r>
            <a:r>
              <a:rPr lang="ru-RU" sz="1200" dirty="0">
                <a:solidFill>
                  <a:srgbClr val="333333"/>
                </a:solidFill>
              </a:rPr>
              <a:t> примесями из разогреваемого </a:t>
            </a:r>
            <a:r>
              <a:rPr lang="ru-RU" sz="1200" dirty="0" smtClean="0">
                <a:solidFill>
                  <a:srgbClr val="333333"/>
                </a:solidFill>
              </a:rPr>
              <a:t>контейнера;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b="1" dirty="0" smtClean="0">
                <a:solidFill>
                  <a:srgbClr val="333333"/>
                </a:solidFill>
              </a:rPr>
              <a:t>необходимость </a:t>
            </a:r>
            <a:r>
              <a:rPr lang="ru-RU" sz="1200" b="1" dirty="0">
                <a:solidFill>
                  <a:srgbClr val="333333"/>
                </a:solidFill>
              </a:rPr>
              <a:t>сортировки </a:t>
            </a:r>
            <a:r>
              <a:rPr lang="ru-RU" sz="1200" dirty="0">
                <a:solidFill>
                  <a:srgbClr val="333333"/>
                </a:solidFill>
              </a:rPr>
              <a:t>получаемых ТЛД по партиям </a:t>
            </a:r>
            <a:r>
              <a:rPr lang="ru-RU" sz="1200" b="1" dirty="0">
                <a:solidFill>
                  <a:srgbClr val="333333"/>
                </a:solidFill>
              </a:rPr>
              <a:t>в соответствии с полученным </a:t>
            </a:r>
            <a:r>
              <a:rPr lang="ru-RU" sz="1200" b="1" dirty="0" smtClean="0">
                <a:solidFill>
                  <a:srgbClr val="333333"/>
                </a:solidFill>
              </a:rPr>
              <a:t>составом;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b="1" dirty="0" smtClean="0">
                <a:solidFill>
                  <a:srgbClr val="333333"/>
                </a:solidFill>
              </a:rPr>
              <a:t>большой </a:t>
            </a:r>
            <a:r>
              <a:rPr lang="ru-RU" sz="1200" b="1" dirty="0">
                <a:solidFill>
                  <a:srgbClr val="333333"/>
                </a:solidFill>
              </a:rPr>
              <a:t>технологический отход </a:t>
            </a:r>
            <a:r>
              <a:rPr lang="ru-RU" sz="1200" dirty="0">
                <a:solidFill>
                  <a:srgbClr val="333333"/>
                </a:solidFill>
              </a:rPr>
              <a:t>в процессе «скалывания» ТЛД из </a:t>
            </a:r>
            <a:r>
              <a:rPr lang="ru-RU" sz="1200" dirty="0" smtClean="0">
                <a:solidFill>
                  <a:srgbClr val="333333"/>
                </a:solidFill>
              </a:rPr>
              <a:t>монокристалла;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b="1" dirty="0" smtClean="0">
                <a:solidFill>
                  <a:srgbClr val="333333"/>
                </a:solidFill>
              </a:rPr>
              <a:t>длительность </a:t>
            </a:r>
            <a:r>
              <a:rPr lang="ru-RU" sz="1200" b="1" dirty="0">
                <a:solidFill>
                  <a:srgbClr val="333333"/>
                </a:solidFill>
              </a:rPr>
              <a:t>процесса </a:t>
            </a:r>
            <a:r>
              <a:rPr lang="ru-RU" sz="1200" b="1" dirty="0" smtClean="0">
                <a:solidFill>
                  <a:srgbClr val="333333"/>
                </a:solidFill>
              </a:rPr>
              <a:t>(1-2 мес.) </a:t>
            </a:r>
            <a:r>
              <a:rPr lang="ru-RU" sz="1200" dirty="0" smtClean="0">
                <a:solidFill>
                  <a:srgbClr val="333333"/>
                </a:solidFill>
              </a:rPr>
              <a:t>изготовления </a:t>
            </a:r>
            <a:r>
              <a:rPr lang="ru-RU" sz="1200" dirty="0">
                <a:solidFill>
                  <a:srgbClr val="333333"/>
                </a:solidFill>
              </a:rPr>
              <a:t>монокристалла и ТЛД</a:t>
            </a:r>
            <a:r>
              <a:rPr lang="ru-RU" sz="1200" dirty="0" smtClean="0">
                <a:solidFill>
                  <a:srgbClr val="333333"/>
                </a:solidFill>
              </a:rPr>
              <a:t>.</a:t>
            </a:r>
          </a:p>
          <a:p>
            <a:endParaRPr lang="ru-RU" sz="1200" dirty="0">
              <a:solidFill>
                <a:srgbClr val="333333"/>
              </a:solidFill>
            </a:endParaRPr>
          </a:p>
          <a:p>
            <a:r>
              <a:rPr lang="ru-RU" sz="1200" b="1" u="sng" dirty="0" smtClean="0">
                <a:solidFill>
                  <a:srgbClr val="333333"/>
                </a:solidFill>
              </a:rPr>
              <a:t>Дефицит </a:t>
            </a:r>
            <a:r>
              <a:rPr lang="ru-RU" sz="1200" b="1" u="sng" dirty="0">
                <a:solidFill>
                  <a:srgbClr val="333333"/>
                </a:solidFill>
              </a:rPr>
              <a:t>изотопной продукции (</a:t>
            </a:r>
            <a:r>
              <a:rPr lang="ru-RU" sz="1200" b="1" u="sng" baseline="30000" dirty="0">
                <a:solidFill>
                  <a:srgbClr val="333333"/>
                </a:solidFill>
              </a:rPr>
              <a:t>6</a:t>
            </a:r>
            <a:r>
              <a:rPr lang="en-US" sz="1200" b="1" u="sng" dirty="0">
                <a:solidFill>
                  <a:srgbClr val="333333"/>
                </a:solidFill>
              </a:rPr>
              <a:t>Li</a:t>
            </a:r>
            <a:r>
              <a:rPr lang="ru-RU" sz="1200" b="1" u="sng" dirty="0">
                <a:solidFill>
                  <a:srgbClr val="333333"/>
                </a:solidFill>
              </a:rPr>
              <a:t>), высокая </a:t>
            </a:r>
            <a:r>
              <a:rPr lang="ru-RU" sz="1200" b="1" u="sng" dirty="0" smtClean="0">
                <a:solidFill>
                  <a:srgbClr val="333333"/>
                </a:solidFill>
              </a:rPr>
              <a:t>стоимость</a:t>
            </a:r>
          </a:p>
          <a:p>
            <a:endParaRPr lang="ru-RU" sz="1100" dirty="0">
              <a:solidFill>
                <a:srgbClr val="333333"/>
              </a:solidFill>
            </a:endParaRPr>
          </a:p>
          <a:p>
            <a:r>
              <a:rPr lang="ru-RU" sz="1200" b="1" u="sng" dirty="0" smtClean="0">
                <a:solidFill>
                  <a:srgbClr val="333333"/>
                </a:solidFill>
              </a:rPr>
              <a:t>Сложность дозиметрии нейтронов в смешанных полях</a:t>
            </a:r>
          </a:p>
          <a:p>
            <a:endParaRPr lang="ru-RU" sz="1200" b="1" u="sng" dirty="0">
              <a:solidFill>
                <a:srgbClr val="333333"/>
              </a:solidFill>
            </a:endParaRPr>
          </a:p>
          <a:p>
            <a:r>
              <a:rPr lang="ru-RU" sz="1200" b="1" u="sng" dirty="0" smtClean="0">
                <a:solidFill>
                  <a:srgbClr val="333333"/>
                </a:solidFill>
              </a:rPr>
              <a:t>Монокристаллическая структура</a:t>
            </a:r>
            <a:endParaRPr lang="ru-RU" sz="1200" b="1" u="sng" dirty="0">
              <a:solidFill>
                <a:srgbClr val="333333"/>
              </a:solidFill>
            </a:endParaRPr>
          </a:p>
        </p:txBody>
      </p:sp>
      <p:sp>
        <p:nvSpPr>
          <p:cNvPr id="8" name="Штриховая стрелка вправо 7"/>
          <p:cNvSpPr/>
          <p:nvPr/>
        </p:nvSpPr>
        <p:spPr>
          <a:xfrm>
            <a:off x="3674696" y="1155518"/>
            <a:ext cx="440971" cy="525101"/>
          </a:xfrm>
          <a:prstGeom prst="striped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Штриховая стрелка вправо 10"/>
          <p:cNvSpPr/>
          <p:nvPr/>
        </p:nvSpPr>
        <p:spPr>
          <a:xfrm>
            <a:off x="3674693" y="4196982"/>
            <a:ext cx="440971" cy="525101"/>
          </a:xfrm>
          <a:prstGeom prst="striped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Штриховая стрелка вправо 12"/>
          <p:cNvSpPr/>
          <p:nvPr/>
        </p:nvSpPr>
        <p:spPr>
          <a:xfrm>
            <a:off x="3674695" y="2215875"/>
            <a:ext cx="440971" cy="525101"/>
          </a:xfrm>
          <a:prstGeom prst="striped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2" y="1222350"/>
            <a:ext cx="391435" cy="391435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2" y="4330648"/>
            <a:ext cx="391435" cy="391435"/>
          </a:xfrm>
          <a:prstGeom prst="rect">
            <a:avLst/>
          </a:prstGeom>
        </p:spPr>
      </p:pic>
      <p:sp>
        <p:nvSpPr>
          <p:cNvPr id="31" name="Штриховая стрелка вправо 30"/>
          <p:cNvSpPr/>
          <p:nvPr/>
        </p:nvSpPr>
        <p:spPr>
          <a:xfrm>
            <a:off x="3674694" y="3154940"/>
            <a:ext cx="440971" cy="525101"/>
          </a:xfrm>
          <a:prstGeom prst="stripedRightArrow">
            <a:avLst/>
          </a:prstGeom>
          <a:solidFill>
            <a:srgbClr val="85C61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229280" y="6197599"/>
            <a:ext cx="85352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solidFill>
                  <a:srgbClr val="333333"/>
                </a:solidFill>
              </a:rPr>
              <a:t>Поликристаллическая </a:t>
            </a:r>
            <a:r>
              <a:rPr lang="ru-RU" i="1" dirty="0">
                <a:solidFill>
                  <a:srgbClr val="333333"/>
                </a:solidFill>
              </a:rPr>
              <a:t>структура </a:t>
            </a:r>
            <a:r>
              <a:rPr lang="ru-RU" i="1" dirty="0" smtClean="0">
                <a:solidFill>
                  <a:srgbClr val="333333"/>
                </a:solidFill>
              </a:rPr>
              <a:t>ТЛД обеспечивает реализацию </a:t>
            </a:r>
            <a:r>
              <a:rPr lang="ru-RU" i="1" dirty="0">
                <a:solidFill>
                  <a:srgbClr val="333333"/>
                </a:solidFill>
              </a:rPr>
              <a:t>процессов аннигиляции радиационных дефектов на межкристаллических поверхностях</a:t>
            </a:r>
          </a:p>
        </p:txBody>
      </p:sp>
      <p:sp>
        <p:nvSpPr>
          <p:cNvPr id="34" name="Штриховая стрелка вправо 33"/>
          <p:cNvSpPr/>
          <p:nvPr/>
        </p:nvSpPr>
        <p:spPr>
          <a:xfrm>
            <a:off x="3705549" y="5213446"/>
            <a:ext cx="440971" cy="525101"/>
          </a:xfrm>
          <a:prstGeom prst="stripedRightArrow">
            <a:avLst/>
          </a:prstGeom>
          <a:solidFill>
            <a:srgbClr val="FFC000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Табличка 34"/>
          <p:cNvSpPr/>
          <p:nvPr/>
        </p:nvSpPr>
        <p:spPr>
          <a:xfrm>
            <a:off x="4146520" y="4993408"/>
            <a:ext cx="4848737" cy="894583"/>
          </a:xfrm>
          <a:prstGeom prst="plaque">
            <a:avLst/>
          </a:prstGeom>
          <a:solidFill>
            <a:srgbClr val="FFC000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000" b="1" u="sng" dirty="0" smtClean="0">
                <a:solidFill>
                  <a:srgbClr val="333333"/>
                </a:solidFill>
              </a:rPr>
              <a:t>MgB</a:t>
            </a:r>
            <a:r>
              <a:rPr lang="en-US" sz="1000" b="1" u="sng" baseline="-25000" dirty="0" smtClean="0">
                <a:solidFill>
                  <a:srgbClr val="333333"/>
                </a:solidFill>
              </a:rPr>
              <a:t>4</a:t>
            </a:r>
            <a:r>
              <a:rPr lang="en-US" sz="1000" b="1" u="sng" dirty="0" smtClean="0">
                <a:solidFill>
                  <a:srgbClr val="333333"/>
                </a:solidFill>
              </a:rPr>
              <a:t>O</a:t>
            </a:r>
            <a:r>
              <a:rPr lang="en-US" sz="1000" b="1" u="sng" baseline="-25000" dirty="0" smtClean="0">
                <a:solidFill>
                  <a:srgbClr val="333333"/>
                </a:solidFill>
              </a:rPr>
              <a:t>7</a:t>
            </a:r>
            <a:r>
              <a:rPr lang="en-US" sz="1000" b="1" u="sng" dirty="0" smtClean="0">
                <a:solidFill>
                  <a:srgbClr val="333333"/>
                </a:solidFill>
              </a:rPr>
              <a:t>: </a:t>
            </a:r>
            <a:r>
              <a:rPr lang="en-US" sz="1000" b="1" u="sng" dirty="0" err="1" smtClean="0">
                <a:solidFill>
                  <a:srgbClr val="333333"/>
                </a:solidFill>
              </a:rPr>
              <a:t>Gd,Na</a:t>
            </a:r>
            <a:r>
              <a:rPr lang="ru-RU" sz="1000" b="1" u="sng" dirty="0" smtClean="0">
                <a:solidFill>
                  <a:srgbClr val="333333"/>
                </a:solidFill>
              </a:rPr>
              <a:t> (ТЛД-</a:t>
            </a:r>
            <a:r>
              <a:rPr lang="en-US" sz="1000" b="1" u="sng" dirty="0" smtClean="0">
                <a:solidFill>
                  <a:srgbClr val="333333"/>
                </a:solidFill>
              </a:rPr>
              <a:t>GN</a:t>
            </a:r>
            <a:r>
              <a:rPr lang="ru-RU" sz="1000" b="1" u="sng" dirty="0" smtClean="0">
                <a:solidFill>
                  <a:srgbClr val="333333"/>
                </a:solidFill>
              </a:rPr>
              <a:t>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000" dirty="0" smtClean="0">
                <a:solidFill>
                  <a:srgbClr val="333333"/>
                </a:solidFill>
              </a:rPr>
              <a:t> дозиметрия тепловых нейтронов;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000" dirty="0">
                <a:solidFill>
                  <a:srgbClr val="333333"/>
                </a:solidFill>
              </a:rPr>
              <a:t> </a:t>
            </a:r>
            <a:r>
              <a:rPr lang="ru-RU" sz="1000" dirty="0" smtClean="0">
                <a:solidFill>
                  <a:srgbClr val="333333"/>
                </a:solidFill>
              </a:rPr>
              <a:t>тканеэквивалентность (эфф.ат.номер 8,</a:t>
            </a:r>
            <a:r>
              <a:rPr lang="en-US" sz="1000" dirty="0" smtClean="0">
                <a:solidFill>
                  <a:srgbClr val="333333"/>
                </a:solidFill>
              </a:rPr>
              <a:t>4</a:t>
            </a:r>
            <a:r>
              <a:rPr lang="ru-RU" sz="1000" dirty="0" smtClean="0">
                <a:solidFill>
                  <a:srgbClr val="333333"/>
                </a:solidFill>
              </a:rPr>
              <a:t>);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ru-RU" sz="1000" dirty="0" smtClean="0">
                <a:solidFill>
                  <a:srgbClr val="333333"/>
                </a:solidFill>
              </a:rPr>
              <a:t>фединг будет изучен впервые;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ru-RU" sz="1000" dirty="0" smtClean="0">
                <a:solidFill>
                  <a:srgbClr val="333333"/>
                </a:solidFill>
              </a:rPr>
              <a:t>диапазон регистрации будет изучен впервые;</a:t>
            </a: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2" y="4854154"/>
            <a:ext cx="391435" cy="391435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9" y="5377660"/>
            <a:ext cx="391435" cy="391435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85" y="6281460"/>
            <a:ext cx="387368" cy="387368"/>
          </a:xfrm>
          <a:prstGeom prst="rect">
            <a:avLst/>
          </a:prstGeom>
        </p:spPr>
      </p:pic>
      <p:sp>
        <p:nvSpPr>
          <p:cNvPr id="44" name="Табличка 43"/>
          <p:cNvSpPr/>
          <p:nvPr/>
        </p:nvSpPr>
        <p:spPr>
          <a:xfrm>
            <a:off x="4123002" y="956935"/>
            <a:ext cx="4848737" cy="922269"/>
          </a:xfrm>
          <a:prstGeom prst="plaqu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000" b="1" u="sng" dirty="0" smtClean="0">
                <a:solidFill>
                  <a:srgbClr val="333333"/>
                </a:solidFill>
              </a:rPr>
              <a:t>LiF:Mg,Ti</a:t>
            </a:r>
            <a:r>
              <a:rPr lang="ru-RU" sz="1000" b="1" u="sng" dirty="0" smtClean="0">
                <a:solidFill>
                  <a:srgbClr val="333333"/>
                </a:solidFill>
              </a:rPr>
              <a:t> (ТЛД-100)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000" dirty="0" smtClean="0">
                <a:solidFill>
                  <a:srgbClr val="333333"/>
                </a:solidFill>
              </a:rPr>
              <a:t> дозиметрия </a:t>
            </a:r>
            <a:r>
              <a:rPr lang="ru-RU" sz="1000" dirty="0">
                <a:solidFill>
                  <a:srgbClr val="333333"/>
                </a:solidFill>
              </a:rPr>
              <a:t>бета-, </a:t>
            </a:r>
            <a:r>
              <a:rPr lang="ru-RU" sz="1000" dirty="0" smtClean="0">
                <a:solidFill>
                  <a:srgbClr val="333333"/>
                </a:solidFill>
              </a:rPr>
              <a:t>гамма-излучений;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000" dirty="0">
                <a:solidFill>
                  <a:srgbClr val="333333"/>
                </a:solidFill>
              </a:rPr>
              <a:t> </a:t>
            </a:r>
            <a:r>
              <a:rPr lang="ru-RU" sz="1000" dirty="0" smtClean="0">
                <a:solidFill>
                  <a:srgbClr val="333333"/>
                </a:solidFill>
              </a:rPr>
              <a:t>тканеэквивалентность (эфф.ат.номер 8,2);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000" dirty="0" smtClean="0">
                <a:solidFill>
                  <a:srgbClr val="333333"/>
                </a:solidFill>
              </a:rPr>
              <a:t> низкий фединг (10% в год);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000" dirty="0" smtClean="0">
                <a:solidFill>
                  <a:srgbClr val="333333"/>
                </a:solidFill>
              </a:rPr>
              <a:t> широкий диапазон (10 мкГр – 1 Гр)</a:t>
            </a:r>
            <a:endParaRPr lang="ru-RU" sz="1000" dirty="0">
              <a:solidFill>
                <a:srgbClr val="333333"/>
              </a:solidFill>
            </a:endParaRPr>
          </a:p>
        </p:txBody>
      </p:sp>
      <p:sp>
        <p:nvSpPr>
          <p:cNvPr id="45" name="Табличка 44"/>
          <p:cNvSpPr/>
          <p:nvPr/>
        </p:nvSpPr>
        <p:spPr>
          <a:xfrm>
            <a:off x="4128380" y="3970099"/>
            <a:ext cx="4848737" cy="894583"/>
          </a:xfrm>
          <a:prstGeom prst="plaqu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sz="1000" b="1" u="sng" baseline="30000" dirty="0" smtClean="0">
                <a:solidFill>
                  <a:srgbClr val="333333"/>
                </a:solidFill>
              </a:rPr>
              <a:t>6</a:t>
            </a:r>
            <a:r>
              <a:rPr lang="en-US" sz="1000" b="1" u="sng" dirty="0" smtClean="0">
                <a:solidFill>
                  <a:srgbClr val="333333"/>
                </a:solidFill>
              </a:rPr>
              <a:t>LiF:Mg,Ti</a:t>
            </a:r>
            <a:r>
              <a:rPr lang="ru-RU" sz="1000" b="1" u="sng" dirty="0" smtClean="0">
                <a:solidFill>
                  <a:srgbClr val="333333"/>
                </a:solidFill>
              </a:rPr>
              <a:t> (ТЛД-600)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000" dirty="0" smtClean="0">
                <a:solidFill>
                  <a:srgbClr val="333333"/>
                </a:solidFill>
              </a:rPr>
              <a:t> дозиметрия тепловых нейтронов;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000" dirty="0">
                <a:solidFill>
                  <a:srgbClr val="333333"/>
                </a:solidFill>
              </a:rPr>
              <a:t> </a:t>
            </a:r>
            <a:r>
              <a:rPr lang="ru-RU" sz="1000" dirty="0" smtClean="0">
                <a:solidFill>
                  <a:srgbClr val="333333"/>
                </a:solidFill>
              </a:rPr>
              <a:t>тканеэквивалентность (эфф.ат.номер 8,2);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000" dirty="0" smtClean="0">
                <a:solidFill>
                  <a:srgbClr val="333333"/>
                </a:solidFill>
              </a:rPr>
              <a:t> низкий фединг (8 % в год);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000" dirty="0" smtClean="0">
                <a:solidFill>
                  <a:srgbClr val="333333"/>
                </a:solidFill>
              </a:rPr>
              <a:t> широкий диапазон (10 мкГр – 1 Гр);</a:t>
            </a:r>
          </a:p>
        </p:txBody>
      </p:sp>
      <p:sp>
        <p:nvSpPr>
          <p:cNvPr id="46" name="Табличка 45"/>
          <p:cNvSpPr/>
          <p:nvPr/>
        </p:nvSpPr>
        <p:spPr>
          <a:xfrm>
            <a:off x="4123002" y="1984059"/>
            <a:ext cx="4848737" cy="873125"/>
          </a:xfrm>
          <a:prstGeom prst="plaqu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000" b="1" u="sng" dirty="0" smtClean="0">
                <a:solidFill>
                  <a:srgbClr val="333333"/>
                </a:solidFill>
              </a:rPr>
              <a:t>MgB</a:t>
            </a:r>
            <a:r>
              <a:rPr lang="en-US" sz="1000" b="1" u="sng" baseline="-25000" dirty="0" smtClean="0">
                <a:solidFill>
                  <a:srgbClr val="333333"/>
                </a:solidFill>
              </a:rPr>
              <a:t>4</a:t>
            </a:r>
            <a:r>
              <a:rPr lang="en-US" sz="1000" b="1" u="sng" dirty="0" smtClean="0">
                <a:solidFill>
                  <a:srgbClr val="333333"/>
                </a:solidFill>
              </a:rPr>
              <a:t>O</a:t>
            </a:r>
            <a:r>
              <a:rPr lang="en-US" sz="1000" b="1" u="sng" baseline="-25000" dirty="0" smtClean="0">
                <a:solidFill>
                  <a:srgbClr val="333333"/>
                </a:solidFill>
              </a:rPr>
              <a:t>7</a:t>
            </a:r>
            <a:r>
              <a:rPr lang="en-US" sz="1000" b="1" u="sng" dirty="0" smtClean="0">
                <a:solidFill>
                  <a:srgbClr val="333333"/>
                </a:solidFill>
              </a:rPr>
              <a:t>:Dy</a:t>
            </a:r>
            <a:r>
              <a:rPr lang="ru-RU" sz="1000" b="1" u="sng" dirty="0" smtClean="0">
                <a:solidFill>
                  <a:srgbClr val="333333"/>
                </a:solidFill>
              </a:rPr>
              <a:t> (ТЛД-580К)</a:t>
            </a:r>
            <a:endParaRPr lang="en-US" sz="1000" b="1" u="sng" dirty="0">
              <a:solidFill>
                <a:srgbClr val="333333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000" dirty="0" smtClean="0">
                <a:solidFill>
                  <a:srgbClr val="333333"/>
                </a:solidFill>
              </a:rPr>
              <a:t> дозиметрия </a:t>
            </a:r>
            <a:r>
              <a:rPr lang="ru-RU" sz="1000" dirty="0">
                <a:solidFill>
                  <a:srgbClr val="333333"/>
                </a:solidFill>
              </a:rPr>
              <a:t>бета-, </a:t>
            </a:r>
            <a:r>
              <a:rPr lang="ru-RU" sz="1000" dirty="0" smtClean="0">
                <a:solidFill>
                  <a:srgbClr val="333333"/>
                </a:solidFill>
              </a:rPr>
              <a:t>гамма-излучений;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000" dirty="0">
                <a:solidFill>
                  <a:srgbClr val="333333"/>
                </a:solidFill>
              </a:rPr>
              <a:t> </a:t>
            </a:r>
            <a:r>
              <a:rPr lang="ru-RU" sz="1000" dirty="0" smtClean="0">
                <a:solidFill>
                  <a:srgbClr val="333333"/>
                </a:solidFill>
              </a:rPr>
              <a:t>тканеэквивалентность (эфф.ат.номер 8,4);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000" dirty="0" smtClean="0">
                <a:solidFill>
                  <a:srgbClr val="333333"/>
                </a:solidFill>
              </a:rPr>
              <a:t> низкий фединг (10% в год);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000" dirty="0" smtClean="0">
                <a:solidFill>
                  <a:srgbClr val="333333"/>
                </a:solidFill>
              </a:rPr>
              <a:t> широкий диапазон (10 мГр – 1 Гр)</a:t>
            </a:r>
          </a:p>
        </p:txBody>
      </p:sp>
      <p:sp>
        <p:nvSpPr>
          <p:cNvPr id="47" name="Табличка 46"/>
          <p:cNvSpPr/>
          <p:nvPr/>
        </p:nvSpPr>
        <p:spPr>
          <a:xfrm>
            <a:off x="4115667" y="2939561"/>
            <a:ext cx="4848737" cy="873776"/>
          </a:xfrm>
          <a:prstGeom prst="plaque">
            <a:avLst/>
          </a:prstGeom>
          <a:solidFill>
            <a:srgbClr val="85C61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000" b="1" u="sng" dirty="0" smtClean="0">
                <a:solidFill>
                  <a:srgbClr val="333333"/>
                </a:solidFill>
              </a:rPr>
              <a:t>MgB</a:t>
            </a:r>
            <a:r>
              <a:rPr lang="en-US" sz="1000" b="1" u="sng" baseline="-25000" dirty="0" smtClean="0">
                <a:solidFill>
                  <a:srgbClr val="333333"/>
                </a:solidFill>
              </a:rPr>
              <a:t>4</a:t>
            </a:r>
            <a:r>
              <a:rPr lang="en-US" sz="1000" b="1" u="sng" dirty="0" smtClean="0">
                <a:solidFill>
                  <a:srgbClr val="333333"/>
                </a:solidFill>
              </a:rPr>
              <a:t>O</a:t>
            </a:r>
            <a:r>
              <a:rPr lang="en-US" sz="1000" b="1" u="sng" baseline="-25000" dirty="0" smtClean="0">
                <a:solidFill>
                  <a:srgbClr val="333333"/>
                </a:solidFill>
              </a:rPr>
              <a:t>7</a:t>
            </a:r>
            <a:r>
              <a:rPr lang="en-US" sz="1000" b="1" u="sng" dirty="0" smtClean="0">
                <a:solidFill>
                  <a:srgbClr val="333333"/>
                </a:solidFill>
              </a:rPr>
              <a:t>:Dy</a:t>
            </a:r>
            <a:r>
              <a:rPr lang="ru-RU" sz="1000" b="1" u="sng" dirty="0" smtClean="0">
                <a:solidFill>
                  <a:srgbClr val="333333"/>
                </a:solidFill>
              </a:rPr>
              <a:t>, </a:t>
            </a:r>
            <a:r>
              <a:rPr lang="en-US" sz="1000" b="1" u="sng" dirty="0" smtClean="0">
                <a:solidFill>
                  <a:srgbClr val="333333"/>
                </a:solidFill>
              </a:rPr>
              <a:t>Na</a:t>
            </a:r>
            <a:r>
              <a:rPr lang="ru-RU" sz="1000" b="1" u="sng" dirty="0" smtClean="0">
                <a:solidFill>
                  <a:srgbClr val="333333"/>
                </a:solidFill>
              </a:rPr>
              <a:t> (ТЛД-580Н)</a:t>
            </a:r>
            <a:r>
              <a:rPr lang="en-US" sz="1000" b="1" u="sng" dirty="0" smtClean="0">
                <a:solidFill>
                  <a:srgbClr val="333333"/>
                </a:solidFill>
              </a:rPr>
              <a:t> </a:t>
            </a:r>
            <a:r>
              <a:rPr lang="ru-RU" sz="1000" b="1" u="sng" dirty="0" smtClean="0">
                <a:solidFill>
                  <a:srgbClr val="333333"/>
                </a:solidFill>
              </a:rPr>
              <a:t>и </a:t>
            </a:r>
            <a:r>
              <a:rPr lang="en-US" sz="1000" b="1" u="sng" dirty="0">
                <a:solidFill>
                  <a:srgbClr val="333333"/>
                </a:solidFill>
              </a:rPr>
              <a:t>MgB</a:t>
            </a:r>
            <a:r>
              <a:rPr lang="en-US" sz="1000" b="1" u="sng" baseline="-25000" dirty="0">
                <a:solidFill>
                  <a:srgbClr val="333333"/>
                </a:solidFill>
              </a:rPr>
              <a:t>4</a:t>
            </a:r>
            <a:r>
              <a:rPr lang="en-US" sz="1000" b="1" u="sng" dirty="0">
                <a:solidFill>
                  <a:srgbClr val="333333"/>
                </a:solidFill>
              </a:rPr>
              <a:t>O</a:t>
            </a:r>
            <a:r>
              <a:rPr lang="en-US" sz="1000" b="1" u="sng" baseline="-25000" dirty="0">
                <a:solidFill>
                  <a:srgbClr val="333333"/>
                </a:solidFill>
              </a:rPr>
              <a:t>7</a:t>
            </a:r>
            <a:r>
              <a:rPr lang="en-US" sz="1000" b="1" u="sng" dirty="0">
                <a:solidFill>
                  <a:srgbClr val="333333"/>
                </a:solidFill>
              </a:rPr>
              <a:t>:Dy</a:t>
            </a:r>
            <a:r>
              <a:rPr lang="ru-RU" sz="1000" b="1" u="sng" dirty="0">
                <a:solidFill>
                  <a:srgbClr val="333333"/>
                </a:solidFill>
              </a:rPr>
              <a:t>, </a:t>
            </a:r>
            <a:r>
              <a:rPr lang="en-US" sz="1000" b="1" u="sng" dirty="0" smtClean="0">
                <a:solidFill>
                  <a:srgbClr val="333333"/>
                </a:solidFill>
              </a:rPr>
              <a:t>Li</a:t>
            </a:r>
            <a:r>
              <a:rPr lang="ru-RU" sz="1000" b="1" u="sng" dirty="0" smtClean="0">
                <a:solidFill>
                  <a:srgbClr val="333333"/>
                </a:solidFill>
              </a:rPr>
              <a:t> </a:t>
            </a:r>
            <a:r>
              <a:rPr lang="ru-RU" sz="1000" b="1" u="sng" dirty="0">
                <a:solidFill>
                  <a:srgbClr val="333333"/>
                </a:solidFill>
              </a:rPr>
              <a:t>(</a:t>
            </a:r>
            <a:r>
              <a:rPr lang="ru-RU" sz="1000" b="1" u="sng" dirty="0" smtClean="0">
                <a:solidFill>
                  <a:srgbClr val="333333"/>
                </a:solidFill>
              </a:rPr>
              <a:t>ТЛД-580</a:t>
            </a:r>
            <a:r>
              <a:rPr lang="ru-RU" sz="1000" b="1" u="sng" dirty="0">
                <a:solidFill>
                  <a:srgbClr val="333333"/>
                </a:solidFill>
              </a:rPr>
              <a:t>Л</a:t>
            </a:r>
            <a:r>
              <a:rPr lang="ru-RU" sz="1000" b="1" u="sng" dirty="0" smtClean="0">
                <a:solidFill>
                  <a:srgbClr val="333333"/>
                </a:solidFill>
              </a:rPr>
              <a:t>)</a:t>
            </a:r>
            <a:endParaRPr lang="en-US" sz="1000" b="1" u="sng" dirty="0">
              <a:solidFill>
                <a:srgbClr val="333333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000" dirty="0" smtClean="0">
                <a:solidFill>
                  <a:srgbClr val="333333"/>
                </a:solidFill>
              </a:rPr>
              <a:t> дозиметрия </a:t>
            </a:r>
            <a:r>
              <a:rPr lang="ru-RU" sz="1000" dirty="0">
                <a:solidFill>
                  <a:srgbClr val="333333"/>
                </a:solidFill>
              </a:rPr>
              <a:t>бета-, </a:t>
            </a:r>
            <a:r>
              <a:rPr lang="ru-RU" sz="1000" dirty="0" smtClean="0">
                <a:solidFill>
                  <a:srgbClr val="333333"/>
                </a:solidFill>
              </a:rPr>
              <a:t>гамма-излучений;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000" dirty="0">
                <a:solidFill>
                  <a:srgbClr val="333333"/>
                </a:solidFill>
              </a:rPr>
              <a:t> </a:t>
            </a:r>
            <a:r>
              <a:rPr lang="ru-RU" sz="1000" dirty="0" smtClean="0">
                <a:solidFill>
                  <a:srgbClr val="333333"/>
                </a:solidFill>
              </a:rPr>
              <a:t>тканеэквивалентность (эфф.ат.номер 8,4);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000" dirty="0" smtClean="0">
                <a:solidFill>
                  <a:srgbClr val="333333"/>
                </a:solidFill>
              </a:rPr>
              <a:t> низкий фединг (8 % в год);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000" dirty="0" smtClean="0">
                <a:solidFill>
                  <a:srgbClr val="333333"/>
                </a:solidFill>
              </a:rPr>
              <a:t> широкий диапазон (0,1 мГр – 40 Гр)</a:t>
            </a:r>
          </a:p>
        </p:txBody>
      </p:sp>
    </p:spTree>
    <p:extLst>
      <p:ext uri="{BB962C8B-B14F-4D97-AF65-F5344CB8AC3E}">
        <p14:creationId xmlns:p14="http://schemas.microsoft.com/office/powerpoint/2010/main" val="193531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28229" y="413403"/>
            <a:ext cx="76472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000" algn="just">
              <a:spcBef>
                <a:spcPct val="0"/>
              </a:spcBef>
            </a:pPr>
            <a:r>
              <a:rPr lang="ru-RU" sz="20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АО «СНИИП»</a:t>
            </a:r>
            <a:endParaRPr lang="ru-RU" sz="2000" b="1" dirty="0">
              <a:solidFill>
                <a:srgbClr val="41404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4320" y="765899"/>
            <a:ext cx="848943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0"/>
              </a:spcBef>
              <a:buAutoNum type="arabicPeriod"/>
            </a:pP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MgB</a:t>
            </a:r>
            <a:r>
              <a:rPr lang="en-US" sz="14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14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:Dy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(ТЛД-580К)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-, </a:t>
            </a:r>
            <a:r>
              <a:rPr lang="el-GR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дозиметрия)</a:t>
            </a:r>
          </a:p>
          <a:p>
            <a:pPr marL="285750" indent="-285750" algn="just">
              <a:spcBef>
                <a:spcPct val="0"/>
              </a:spcBef>
              <a:buClr>
                <a:schemeClr val="accent5">
                  <a:lumMod val="75000"/>
                </a:schemeClr>
              </a:buClr>
              <a:buBlip>
                <a:blip r:embed="rId2"/>
              </a:buBlip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Тканеэквивалентность;</a:t>
            </a:r>
          </a:p>
          <a:p>
            <a:pPr marL="285750" indent="-285750" algn="just">
              <a:spcBef>
                <a:spcPct val="0"/>
              </a:spcBef>
              <a:buClr>
                <a:schemeClr val="accent5">
                  <a:lumMod val="75000"/>
                </a:schemeClr>
              </a:buClr>
              <a:buBlip>
                <a:blip r:embed="rId2"/>
              </a:buBlip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Диапазон регистрации: от 10 мГр до 1 Гр;</a:t>
            </a:r>
          </a:p>
          <a:p>
            <a:pPr marL="285750" indent="-285750" algn="just">
              <a:spcBef>
                <a:spcPct val="0"/>
              </a:spcBef>
              <a:buClr>
                <a:schemeClr val="accent5">
                  <a:lumMod val="75000"/>
                </a:schemeClr>
              </a:buClr>
              <a:buBlip>
                <a:blip r:embed="rId2"/>
              </a:buBlip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Низкий фединг (8% в год)</a:t>
            </a:r>
          </a:p>
          <a:p>
            <a:pPr marL="285750" indent="-285750" algn="just">
              <a:spcBef>
                <a:spcPct val="0"/>
              </a:spcBef>
              <a:buClr>
                <a:schemeClr val="accent5">
                  <a:lumMod val="75000"/>
                </a:schemeClr>
              </a:buClr>
              <a:buBlip>
                <a:blip r:embed="rId2"/>
              </a:buBlip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Энергетический диапазон: от 5·10</a:t>
            </a:r>
            <a:r>
              <a:rPr lang="ru-RU" sz="14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10 МэВ</a:t>
            </a:r>
          </a:p>
          <a:p>
            <a:pPr indent="180000" algn="just">
              <a:spcBef>
                <a:spcPct val="0"/>
              </a:spcBef>
            </a:pPr>
            <a:r>
              <a:rPr lang="ru-RU" sz="1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2019 году разработана и успешно внедрена в производство технология синтеза порошкового термолюминофора для </a:t>
            </a:r>
            <a:r>
              <a:rPr lang="el-GR" sz="1400" i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ru-RU" sz="1400" i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-, </a:t>
            </a:r>
            <a:r>
              <a:rPr lang="el-GR" sz="1400" i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ru-RU" sz="1400" i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дозиметрии</a:t>
            </a:r>
            <a:r>
              <a:rPr lang="en-US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MgB</a:t>
            </a:r>
            <a:r>
              <a:rPr lang="en-US" sz="1400" baseline="-25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1400" baseline="-25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1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:Dy</a:t>
            </a:r>
            <a:r>
              <a:rPr lang="ru-RU" sz="1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По сравнению с материалом предыдущего поколения характеристики улучшены в 2-3 раза.</a:t>
            </a:r>
          </a:p>
          <a:p>
            <a:pPr indent="180000" algn="just">
              <a:spcBef>
                <a:spcPct val="0"/>
              </a:spcBef>
            </a:pPr>
            <a:r>
              <a:rPr lang="ru-RU" sz="1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 комплекс типовых испытаний, изделия приняты к поставкам на объекты МО РФ. 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9777918"/>
              </p:ext>
            </p:extLst>
          </p:nvPr>
        </p:nvGraphicFramePr>
        <p:xfrm>
          <a:off x="346747" y="2797224"/>
          <a:ext cx="6063105" cy="21362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1484"/>
                <a:gridCol w="2952946"/>
                <a:gridCol w="1401788"/>
                <a:gridCol w="1286887"/>
              </a:tblGrid>
              <a:tr h="3624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Характеристика ТЛД, ед</a:t>
                      </a: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изм</a:t>
                      </a: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ТЛД из люминофора </a:t>
                      </a: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предыдущего поколения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Партия ТЛД из люминофора АО «СНИИП»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Однородность </a:t>
                      </a: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партии, </a:t>
                      </a: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15,77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6,06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Собственный фон, мГр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9,75 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4,80 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Линейность, %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13,06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6,67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Коэффициент вариации, %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5,2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1,87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Фединг, </a:t>
                      </a:r>
                      <a:r>
                        <a:rPr lang="ru-RU" sz="10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отн.ед</a:t>
                      </a: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в год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0,32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0,08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Воздействие света (сутки) на показания (фон) </a:t>
                      </a: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детектора, </a:t>
                      </a:r>
                      <a:r>
                        <a:rPr lang="ru-RU" sz="105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отн.ед</a:t>
                      </a: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6,1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1,37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Воздействие света (семь суток) на чувствительность детектора</a:t>
                      </a: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05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отн.ед</a:t>
                      </a: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0,04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0,07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pSp>
        <p:nvGrpSpPr>
          <p:cNvPr id="6" name="Группа 5"/>
          <p:cNvGrpSpPr/>
          <p:nvPr/>
        </p:nvGrpSpPr>
        <p:grpSpPr>
          <a:xfrm>
            <a:off x="6524488" y="3149720"/>
            <a:ext cx="2308633" cy="1566368"/>
            <a:chOff x="6506381" y="4637084"/>
            <a:chExt cx="2308633" cy="1566368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6381" y="4637084"/>
              <a:ext cx="2308633" cy="1252789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6574502" y="5941842"/>
              <a:ext cx="217239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00" i="1" dirty="0" smtClean="0"/>
                <a:t>Поликристаллические ТЛД-580К</a:t>
              </a:r>
              <a:endParaRPr lang="ru-RU" sz="1100" i="1" dirty="0"/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274320" y="4985460"/>
            <a:ext cx="83989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000" algn="just">
              <a:spcBef>
                <a:spcPct val="0"/>
              </a:spcBef>
            </a:pPr>
            <a:r>
              <a:rPr lang="ru-RU" sz="14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14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Вторичное допирование </a:t>
            </a:r>
            <a:r>
              <a:rPr lang="en-US" sz="1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MgB</a:t>
            </a:r>
            <a:r>
              <a:rPr lang="en-US" sz="1400" b="1" baseline="-25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1400" b="1" baseline="-25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1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:Dy </a:t>
            </a:r>
            <a:r>
              <a:rPr lang="ru-RU" sz="14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ионами </a:t>
            </a:r>
            <a:r>
              <a:rPr lang="en-US" sz="14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ru-RU" sz="14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(ТЛД-580Н) и </a:t>
            </a:r>
            <a:r>
              <a:rPr lang="en-US" sz="14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r>
              <a:rPr lang="ru-RU" sz="14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(ТЛД-580Л) (</a:t>
            </a:r>
            <a:r>
              <a:rPr lang="el-GR" sz="1400" b="1" i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ru-RU" sz="1400" b="1" i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-, </a:t>
            </a:r>
            <a:r>
              <a:rPr lang="el-GR" sz="1400" b="1" i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ru-RU" sz="1400" b="1" i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дозиметрия</a:t>
            </a:r>
            <a:r>
              <a:rPr lang="ru-RU" sz="14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 algn="just">
              <a:spcBef>
                <a:spcPct val="0"/>
              </a:spcBef>
              <a:buClr>
                <a:schemeClr val="accent5">
                  <a:lumMod val="75000"/>
                </a:schemeClr>
              </a:buClr>
              <a:buBlip>
                <a:blip r:embed="rId2"/>
              </a:buBlip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Тканеэквивалентность;</a:t>
            </a:r>
          </a:p>
          <a:p>
            <a:pPr marL="285750" indent="-285750" algn="just">
              <a:spcBef>
                <a:spcPct val="0"/>
              </a:spcBef>
              <a:buClr>
                <a:schemeClr val="accent5">
                  <a:lumMod val="75000"/>
                </a:schemeClr>
              </a:buClr>
              <a:buBlip>
                <a:blip r:embed="rId2"/>
              </a:buBlip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диапазона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регистрации: от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0,1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мГр до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Гр;</a:t>
            </a:r>
          </a:p>
          <a:p>
            <a:pPr marL="285750" indent="-285750" algn="just">
              <a:spcBef>
                <a:spcPct val="0"/>
              </a:spcBef>
              <a:buClr>
                <a:schemeClr val="accent5">
                  <a:lumMod val="75000"/>
                </a:schemeClr>
              </a:buClr>
              <a:buBlip>
                <a:blip r:embed="rId2"/>
              </a:buBlip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Низкий фединг (8% в год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buClr>
                <a:schemeClr val="accent5">
                  <a:lumMod val="75000"/>
                </a:schemeClr>
              </a:buClr>
              <a:buBlip>
                <a:blip r:embed="rId2"/>
              </a:buBlip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Энергетический диапазон: от 5·10</a:t>
            </a:r>
            <a:r>
              <a:rPr lang="ru-RU" sz="1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10 МэВ</a:t>
            </a:r>
          </a:p>
          <a:p>
            <a:pPr indent="180000" algn="just">
              <a:spcBef>
                <a:spcPct val="0"/>
              </a:spcBef>
            </a:pPr>
            <a:r>
              <a:rPr lang="ru-RU" sz="1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лаборатории был проведен комплекс технологических опытов по созданию эффективных процессов вторичного допирования термолюминофора. Получены образцы </a:t>
            </a:r>
            <a:r>
              <a:rPr lang="en-US" sz="1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MgB</a:t>
            </a:r>
            <a:r>
              <a:rPr lang="en-US" sz="1400" baseline="-25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1400" baseline="-25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1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:Dy</a:t>
            </a:r>
            <a:r>
              <a:rPr lang="ru-RU" sz="1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ru-RU" sz="1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(ТЛД-580Н) </a:t>
            </a:r>
            <a:r>
              <a:rPr lang="ru-RU" sz="1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sz="1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MgB</a:t>
            </a:r>
            <a:r>
              <a:rPr lang="en-US" sz="1400" baseline="-25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1400" baseline="-25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1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:Dy</a:t>
            </a:r>
            <a:r>
              <a:rPr lang="ru-RU" sz="1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r>
              <a:rPr lang="ru-RU" sz="1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(ТЛД-580Л</a:t>
            </a:r>
            <a:r>
              <a:rPr lang="ru-RU" sz="1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14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06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08237" y="641758"/>
            <a:ext cx="873576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ru-RU" sz="1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</a:t>
            </a:r>
            <a:r>
              <a:rPr lang="ru-RU" sz="1400" baseline="30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LiF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Mg,Ti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технологии выращивания монокристаллов имеет недостатки:</a:t>
            </a:r>
          </a:p>
          <a:p>
            <a:pPr algn="just">
              <a:lnSpc>
                <a:spcPct val="130000"/>
              </a:lnSpc>
              <a:spcBef>
                <a:spcPct val="0"/>
              </a:spcBef>
            </a:pP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длительность процесса 1-2 мес.;</a:t>
            </a:r>
          </a:p>
          <a:p>
            <a:pPr algn="just">
              <a:lnSpc>
                <a:spcPct val="130000"/>
              </a:lnSpc>
              <a:spcBef>
                <a:spcPct val="0"/>
              </a:spcBef>
            </a:pPr>
            <a:r>
              <a:rPr lang="ru-RU" sz="1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химическая неоднородность монокристалла по высоте;</a:t>
            </a:r>
          </a:p>
          <a:p>
            <a:pPr algn="just">
              <a:lnSpc>
                <a:spcPct val="130000"/>
              </a:lnSpc>
              <a:spcBef>
                <a:spcPct val="0"/>
              </a:spcBef>
            </a:pP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низкий выход годных в процессе получения ТЛД из монокристалла;</a:t>
            </a:r>
          </a:p>
          <a:p>
            <a:pPr algn="just">
              <a:lnSpc>
                <a:spcPct val="130000"/>
              </a:lnSpc>
              <a:spcBef>
                <a:spcPct val="0"/>
              </a:spcBef>
            </a:pP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монокристаллическая структура → накопление радиационных дефектов.</a:t>
            </a:r>
            <a:endParaRPr lang="en-US" sz="1400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r>
              <a:rPr lang="ru-RU" sz="1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Наше решение – </a:t>
            </a:r>
            <a:r>
              <a:rPr lang="ru-RU" sz="14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синтеза поликристаллического термолюминофора 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состава  </a:t>
            </a:r>
            <a:r>
              <a:rPr lang="ru-RU" sz="1400" baseline="30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LiF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Mg,Ti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(ТЛД-600). </a:t>
            </a:r>
            <a:r>
              <a:rPr lang="ru-RU" sz="1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Преимущества:</a:t>
            </a:r>
          </a:p>
          <a:p>
            <a:pPr algn="just">
              <a:lnSpc>
                <a:spcPct val="130000"/>
              </a:lnSpc>
              <a:spcBef>
                <a:spcPct val="0"/>
              </a:spcBef>
            </a:pPr>
            <a:r>
              <a:rPr lang="ru-RU" sz="1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оперативность и простота технологии (изготовление люминофора – 7 дней);</a:t>
            </a:r>
          </a:p>
          <a:p>
            <a:pPr algn="just">
              <a:lnSpc>
                <a:spcPct val="130000"/>
              </a:lnSpc>
              <a:spcBef>
                <a:spcPct val="0"/>
              </a:spcBef>
            </a:pPr>
            <a:r>
              <a:rPr lang="ru-RU" sz="1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высокая повторяемость процесса и однородность материала;</a:t>
            </a:r>
          </a:p>
          <a:p>
            <a:pPr algn="just">
              <a:lnSpc>
                <a:spcPct val="130000"/>
              </a:lnSpc>
              <a:spcBef>
                <a:spcPct val="0"/>
              </a:spcBef>
            </a:pP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высокие функциональные характеристики и эффективность технологии;</a:t>
            </a:r>
          </a:p>
          <a:p>
            <a:pPr algn="just">
              <a:lnSpc>
                <a:spcPct val="130000"/>
              </a:lnSpc>
              <a:spcBef>
                <a:spcPct val="0"/>
              </a:spcBef>
            </a:pP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поликристаллическая структура – возможность аннигиляции радиационных дефектов.</a:t>
            </a:r>
          </a:p>
          <a:p>
            <a:pPr algn="just">
              <a:lnSpc>
                <a:spcPct val="130000"/>
              </a:lnSpc>
              <a:spcBef>
                <a:spcPct val="0"/>
              </a:spcBef>
            </a:pPr>
            <a:r>
              <a:rPr lang="ru-RU" sz="1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последующего изготовления ТЛД были апробированы два метода: импрегнационная технология; метод горячего прессования.</a:t>
            </a:r>
          </a:p>
          <a:p>
            <a:pPr algn="just">
              <a:spcBef>
                <a:spcPct val="0"/>
              </a:spcBef>
            </a:pPr>
            <a:r>
              <a:rPr lang="ru-RU" sz="1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Изготовлены специализированные пресс-формы, подобраны технологические параметры. </a:t>
            </a:r>
            <a:r>
              <a:rPr lang="ru-RU" sz="14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ТЛД отличаются высокой механической прочностью, исключается использование металлической подложки.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31944" y="333981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80000" algn="just">
              <a:spcBef>
                <a:spcPct val="0"/>
              </a:spcBef>
            </a:pPr>
            <a:r>
              <a:rPr lang="en-US" sz="14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4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1" baseline="30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1400" b="1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LiF</a:t>
            </a:r>
            <a:r>
              <a:rPr lang="ru-RU" sz="14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400" b="1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Mg,Ti</a:t>
            </a:r>
            <a:r>
              <a:rPr lang="ru-RU" sz="1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(ТЛД-600</a:t>
            </a:r>
            <a:r>
              <a:rPr lang="ru-RU" sz="14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(</a:t>
            </a:r>
            <a:r>
              <a:rPr lang="en-US" sz="1400" b="1" i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14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дозиметрия)</a:t>
            </a:r>
            <a:endParaRPr lang="ru-RU" sz="14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76145" y="4544375"/>
            <a:ext cx="8810660" cy="2292433"/>
            <a:chOff x="195715" y="2696072"/>
            <a:chExt cx="8810660" cy="2292433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1944" y="2729839"/>
              <a:ext cx="2551979" cy="1919088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3045521" y="2696072"/>
              <a:ext cx="1937505" cy="1867193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4811" y="2729840"/>
              <a:ext cx="2551979" cy="1919089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9" name="TextBox 8"/>
            <p:cNvSpPr txBox="1"/>
            <p:nvPr/>
          </p:nvSpPr>
          <p:spPr>
            <a:xfrm>
              <a:off x="195715" y="4666078"/>
              <a:ext cx="262443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00" i="1" dirty="0" smtClean="0"/>
                <a:t>Однопозиционная пресс-форма для ТЛД</a:t>
              </a:r>
              <a:endParaRPr lang="ru-RU" sz="1100" i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298582" y="4683230"/>
              <a:ext cx="270779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00" i="1" dirty="0" smtClean="0"/>
                <a:t>Многопозиционная пресс-форма для ТЛД</a:t>
              </a:r>
              <a:endParaRPr lang="ru-RU" sz="1100" i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388857" y="4557618"/>
              <a:ext cx="264560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i="1" dirty="0" smtClean="0"/>
                <a:t>Поликристаллические ТЛД, полученные методом горячего прессования</a:t>
              </a:r>
              <a:endParaRPr lang="ru-RU" sz="1100" i="1" dirty="0"/>
            </a:p>
          </p:txBody>
        </p:sp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789966" y="2995697"/>
              <a:ext cx="1508616" cy="1267943"/>
            </a:xfrm>
            <a:prstGeom prst="rect">
              <a:avLst/>
            </a:prstGeom>
            <a:ln>
              <a:noFill/>
            </a:ln>
            <a:effectLst/>
          </p:spPr>
        </p:pic>
      </p:grpSp>
      <p:pic>
        <p:nvPicPr>
          <p:cNvPr id="14" name="Рисунок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695" y="912239"/>
            <a:ext cx="245486" cy="24548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695" y="1203930"/>
            <a:ext cx="245486" cy="24548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695" y="1499222"/>
            <a:ext cx="245486" cy="24548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695" y="1778993"/>
            <a:ext cx="245486" cy="24548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094" y="2476932"/>
            <a:ext cx="264045" cy="27552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046" y="2732897"/>
            <a:ext cx="259087" cy="27035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214" y="3002268"/>
            <a:ext cx="262749" cy="27417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695" y="3287660"/>
            <a:ext cx="262749" cy="274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87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2" name="Прямоугольник 11"/>
              <p:cNvSpPr/>
              <p:nvPr/>
            </p:nvSpPr>
            <p:spPr>
              <a:xfrm>
                <a:off x="213837" y="697509"/>
                <a:ext cx="8269262" cy="20528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180000" algn="just">
                  <a:lnSpc>
                    <a:spcPct val="130000"/>
                  </a:lnSpc>
                  <a:spcBef>
                    <a:spcPct val="0"/>
                  </a:spcBef>
                </a:pPr>
                <a:r>
                  <a:rPr lang="ru-RU" sz="1400" b="1" dirty="0" smtClean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4. </a:t>
                </a:r>
                <a:r>
                  <a:rPr lang="en-US" sz="1400" b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MgB</a:t>
                </a:r>
                <a:r>
                  <a:rPr lang="ru-RU" sz="1400" b="1" baseline="-25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4</a:t>
                </a:r>
                <a:r>
                  <a:rPr lang="en-US" sz="14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O</a:t>
                </a:r>
                <a:r>
                  <a:rPr lang="ru-RU" sz="1400" b="1" baseline="-25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7</a:t>
                </a:r>
                <a:r>
                  <a:rPr lang="ru-RU" sz="14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:</a:t>
                </a:r>
                <a:r>
                  <a:rPr lang="en-US" sz="1400" b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Gd</a:t>
                </a:r>
                <a:r>
                  <a:rPr lang="ru-RU" sz="14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,</a:t>
                </a:r>
                <a:r>
                  <a:rPr lang="en-US" sz="14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Na </a:t>
                </a:r>
                <a:r>
                  <a:rPr lang="ru-RU" sz="14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(ТЛД-</a:t>
                </a:r>
                <a:r>
                  <a:rPr lang="en-US" sz="14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GN</a:t>
                </a:r>
                <a:r>
                  <a:rPr lang="ru-RU" sz="1400" b="1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) </a:t>
                </a:r>
                <a:r>
                  <a:rPr lang="ru-RU" sz="1400" b="1" dirty="0">
                    <a:solidFill>
                      <a:srgbClr val="33333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(дозиметрия тепловых нейтронов</a:t>
                </a:r>
                <a:r>
                  <a:rPr lang="ru-RU" sz="1400" b="1" dirty="0" smtClean="0">
                    <a:solidFill>
                      <a:srgbClr val="33333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ru-RU" sz="1400" b="1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indent="180000" algn="just">
                  <a:lnSpc>
                    <a:spcPct val="130000"/>
                  </a:lnSpc>
                  <a:spcBef>
                    <a:spcPct val="0"/>
                  </a:spcBef>
                </a:pPr>
                <a:r>
                  <a:rPr lang="ru-RU" sz="14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результате поиска альтернативы изотопной продукции на основе </a:t>
                </a:r>
                <a:r>
                  <a:rPr lang="ru-RU" sz="1400" baseline="300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sz="14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</a:t>
                </a:r>
                <a:r>
                  <a:rPr lang="ru-RU" sz="14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400" dirty="0" smtClean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был разработан уникальный термолюминофор на основе гадолиния </a:t>
                </a:r>
                <a:r>
                  <a:rPr lang="en-US" sz="1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MgB</a:t>
                </a:r>
                <a:r>
                  <a:rPr lang="ru-RU" sz="1400" baseline="-25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4</a:t>
                </a:r>
                <a:r>
                  <a:rPr lang="en-US" sz="1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O</a:t>
                </a:r>
                <a:r>
                  <a:rPr lang="ru-RU" sz="1400" baseline="-25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7</a:t>
                </a:r>
                <a:r>
                  <a:rPr lang="ru-RU" sz="1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:</a:t>
                </a:r>
                <a:r>
                  <a:rPr lang="en-US" sz="1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Gd</a:t>
                </a:r>
                <a:r>
                  <a:rPr lang="ru-RU" sz="1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,</a:t>
                </a:r>
                <a:r>
                  <a:rPr lang="en-US" sz="1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Na </a:t>
                </a:r>
                <a:r>
                  <a:rPr lang="ru-RU" sz="1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(ТЛД-</a:t>
                </a:r>
                <a:r>
                  <a:rPr lang="en-US" sz="1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GN</a:t>
                </a:r>
                <a:r>
                  <a:rPr lang="ru-RU" sz="14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).</a:t>
                </a:r>
              </a:p>
              <a:p>
                <a:pPr indent="180000" algn="just">
                  <a:lnSpc>
                    <a:spcPct val="130000"/>
                  </a:lnSpc>
                  <a:spcBef>
                    <a:spcPct val="0"/>
                  </a:spcBef>
                </a:pPr>
                <a:r>
                  <a:rPr lang="ru-RU" sz="14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Теоретическая </a:t>
                </a:r>
                <a:r>
                  <a:rPr lang="ru-RU" sz="1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оценка </a:t>
                </a:r>
                <a:r>
                  <a:rPr lang="ru-RU" sz="14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макроскопического сечения </a:t>
                </a:r>
                <a:r>
                  <a:rPr lang="ru-RU" sz="1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поглощения </a:t>
                </a:r>
                <a:r>
                  <a:rPr lang="ru-RU" sz="14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тепловых нейтронов соединений </a:t>
                </a:r>
                <a:r>
                  <a:rPr lang="en-US" sz="1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MgB</a:t>
                </a:r>
                <a:r>
                  <a:rPr lang="ru-RU" sz="1400" baseline="-25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4</a:t>
                </a:r>
                <a:r>
                  <a:rPr lang="en-US" sz="1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O</a:t>
                </a:r>
                <a:r>
                  <a:rPr lang="ru-RU" sz="1400" baseline="-25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7</a:t>
                </a:r>
                <a:r>
                  <a:rPr lang="ru-RU" sz="1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:</a:t>
                </a:r>
                <a:r>
                  <a:rPr lang="en-US" sz="1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Gd</a:t>
                </a:r>
                <a:r>
                  <a:rPr lang="ru-RU" sz="1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,</a:t>
                </a:r>
                <a:r>
                  <a:rPr lang="en-US" sz="1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Na </a:t>
                </a:r>
                <a:r>
                  <a:rPr lang="ru-RU" sz="14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и </a:t>
                </a:r>
                <a:r>
                  <a:rPr lang="ru-RU" sz="1400" baseline="30000" dirty="0" smtClean="0">
                    <a:solidFill>
                      <a:srgbClr val="33333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sz="1400" dirty="0" err="1">
                    <a:solidFill>
                      <a:srgbClr val="33333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LiF</a:t>
                </a:r>
                <a:r>
                  <a:rPr lang="ru-RU" sz="1400" dirty="0">
                    <a:solidFill>
                      <a:srgbClr val="33333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sz="1400" dirty="0" err="1">
                    <a:solidFill>
                      <a:srgbClr val="33333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Mg,Ti</a:t>
                </a:r>
                <a:r>
                  <a:rPr lang="ru-RU" sz="1400" dirty="0">
                    <a:solidFill>
                      <a:srgbClr val="33333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400" dirty="0" smtClean="0">
                    <a:solidFill>
                      <a:srgbClr val="33333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(обогащение по </a:t>
                </a:r>
                <a:r>
                  <a:rPr lang="ru-RU" sz="1400" baseline="30000" dirty="0" smtClean="0">
                    <a:solidFill>
                      <a:srgbClr val="33333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sz="1400" dirty="0" smtClean="0">
                    <a:solidFill>
                      <a:srgbClr val="33333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</a:t>
                </a:r>
                <a:r>
                  <a:rPr lang="ru-RU" sz="1400" dirty="0" smtClean="0">
                    <a:solidFill>
                      <a:srgbClr val="33333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90,25%) дает следующие значения:</a:t>
                </a:r>
              </a:p>
              <a:p>
                <a:pPr indent="180000" algn="just">
                  <a:lnSpc>
                    <a:spcPct val="130000"/>
                  </a:lnSpc>
                  <a:spcBef>
                    <a:spcPct val="0"/>
                  </a:spcBef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r>
                      <a:rPr lang="ru-RU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sz="1400" dirty="0"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m:t>MgB</m:t>
                    </m:r>
                    <m:r>
                      <m:rPr>
                        <m:nor/>
                      </m:rPr>
                      <a:rPr lang="ru-RU" sz="1400" baseline="-25000" dirty="0"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m:t>4</m:t>
                    </m:r>
                    <m:r>
                      <m:rPr>
                        <m:nor/>
                      </m:rPr>
                      <a:rPr lang="en-US" sz="1400" dirty="0"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m:t>O</m:t>
                    </m:r>
                    <m:r>
                      <m:rPr>
                        <m:nor/>
                      </m:rPr>
                      <a:rPr lang="ru-RU" sz="1400" baseline="-25000" dirty="0"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m:t>7</m:t>
                    </m:r>
                    <m:r>
                      <m:rPr>
                        <m:nor/>
                      </m:rPr>
                      <a:rPr lang="ru-RU" sz="1400" dirty="0"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m:t>:</m:t>
                    </m:r>
                    <m:r>
                      <m:rPr>
                        <m:nor/>
                      </m:rPr>
                      <a:rPr lang="en-US" sz="1400" dirty="0"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m:t>Gd</m:t>
                    </m:r>
                    <m:r>
                      <m:rPr>
                        <m:nor/>
                      </m:rPr>
                      <a:rPr lang="ru-RU" sz="1400" dirty="0"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m:rPr>
                        <m:nor/>
                      </m:rPr>
                      <a:rPr lang="en-US" sz="1400" dirty="0"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m:t>Na</m:t>
                    </m:r>
                    <m:r>
                      <a:rPr lang="ru-RU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US" sz="140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ru-RU" sz="1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6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r>
                      <a:rPr lang="ru-RU" sz="1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857</m:t>
                    </m:r>
                    <m:r>
                      <a:rPr lang="ru-RU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ru-RU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24</m:t>
                        </m:r>
                      </m:sup>
                    </m:sSup>
                  </m:oMath>
                </a14:m>
                <a:r>
                  <a:rPr lang="en-US" sz="14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(cm</a:t>
                </a:r>
                <a:r>
                  <a:rPr lang="en-US" sz="1400" baseline="300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-1</a:t>
                </a:r>
                <a:r>
                  <a:rPr lang="en-US" sz="14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)</a:t>
                </a:r>
              </a:p>
              <a:p>
                <a:pPr indent="180000" algn="just">
                  <a:lnSpc>
                    <a:spcPct val="130000"/>
                  </a:lnSpc>
                  <a:spcBef>
                    <a:spcPct val="0"/>
                  </a:spcBef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r>
                      <a:rPr lang="ru-RU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ru-RU" sz="1400" baseline="30000" dirty="0">
                        <a:solidFill>
                          <a:srgbClr val="333333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6</m:t>
                    </m:r>
                    <m:r>
                      <m:rPr>
                        <m:nor/>
                      </m:rPr>
                      <a:rPr lang="en-US" sz="1400" dirty="0">
                        <a:solidFill>
                          <a:srgbClr val="333333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LiF</m:t>
                    </m:r>
                    <m:r>
                      <m:rPr>
                        <m:nor/>
                      </m:rPr>
                      <a:rPr lang="ru-RU" sz="1400" dirty="0">
                        <a:solidFill>
                          <a:srgbClr val="333333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m:rPr>
                        <m:nor/>
                      </m:rPr>
                      <a:rPr lang="en-US" sz="1400" dirty="0">
                        <a:solidFill>
                          <a:srgbClr val="333333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Mg</m:t>
                    </m:r>
                    <m:r>
                      <m:rPr>
                        <m:nor/>
                      </m:rPr>
                      <a:rPr lang="en-US" sz="1400" dirty="0">
                        <a:solidFill>
                          <a:srgbClr val="333333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sz="1400" dirty="0">
                        <a:solidFill>
                          <a:srgbClr val="333333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Ti</m:t>
                    </m:r>
                    <m:r>
                      <a:rPr lang="ru-RU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US" sz="1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12</m:t>
                    </m:r>
                    <m:r>
                      <a:rPr lang="en-US" sz="1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64</m:t>
                    </m:r>
                    <m:r>
                      <a:rPr lang="ru-RU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ru-RU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24</m:t>
                        </m:r>
                      </m:sup>
                    </m:sSup>
                  </m:oMath>
                </a14:m>
                <a:r>
                  <a:rPr lang="en-US" sz="1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(cm</a:t>
                </a:r>
                <a:r>
                  <a:rPr lang="en-US" sz="1400" baseline="30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-1</a:t>
                </a:r>
                <a:r>
                  <a:rPr lang="en-US" sz="14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)</a:t>
                </a:r>
                <a:endParaRPr lang="ru-RU" sz="1400" dirty="0" smtClean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837" y="697509"/>
                <a:ext cx="8269262" cy="2052870"/>
              </a:xfrm>
              <a:prstGeom prst="rect">
                <a:avLst/>
              </a:prstGeom>
              <a:blipFill rotWithShape="0">
                <a:blip r:embed="rId3"/>
                <a:stretch>
                  <a:fillRect l="-221" r="-147" b="-8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Прямоугольник 3"/>
              <p:cNvSpPr/>
              <p:nvPr/>
            </p:nvSpPr>
            <p:spPr>
              <a:xfrm>
                <a:off x="923454" y="2750379"/>
                <a:ext cx="7559644" cy="14927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180000" algn="just">
                  <a:lnSpc>
                    <a:spcPct val="130000"/>
                  </a:lnSpc>
                  <a:spcBef>
                    <a:spcPct val="0"/>
                  </a:spcBef>
                </a:pPr>
                <a:r>
                  <a:rPr lang="ru-RU" sz="1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Несмотря на превосходство </a:t>
                </a:r>
                <a:r>
                  <a:rPr lang="en-US" sz="1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LiF</a:t>
                </a:r>
                <a:r>
                  <a:rPr lang="ru-RU" sz="1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по величине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r>
                      <a:rPr lang="ru-RU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ru-RU" sz="1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далее будет показано, что процесс регистрации в ТЛД состава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400" dirty="0"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m:t>MgB</m:t>
                    </m:r>
                    <m:r>
                      <m:rPr>
                        <m:nor/>
                      </m:rPr>
                      <a:rPr lang="ru-RU" sz="1400" baseline="-25000" dirty="0"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m:t>4</m:t>
                    </m:r>
                    <m:r>
                      <m:rPr>
                        <m:nor/>
                      </m:rPr>
                      <a:rPr lang="en-US" sz="1400" dirty="0"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m:t>O</m:t>
                    </m:r>
                    <m:r>
                      <m:rPr>
                        <m:nor/>
                      </m:rPr>
                      <a:rPr lang="ru-RU" sz="1400" baseline="-25000" dirty="0"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m:t>7</m:t>
                    </m:r>
                    <m:r>
                      <m:rPr>
                        <m:nor/>
                      </m:rPr>
                      <a:rPr lang="ru-RU" sz="1400" dirty="0"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m:t>:</m:t>
                    </m:r>
                    <m:r>
                      <m:rPr>
                        <m:nor/>
                      </m:rPr>
                      <a:rPr lang="en-US" sz="1400" dirty="0"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m:t>Gd</m:t>
                    </m:r>
                    <m:r>
                      <m:rPr>
                        <m:nor/>
                      </m:rPr>
                      <a:rPr lang="ru-RU" sz="1400" dirty="0"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m:rPr>
                        <m:nor/>
                      </m:rPr>
                      <a:rPr lang="en-US" sz="1400" dirty="0"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m:t>Na</m:t>
                    </m:r>
                  </m:oMath>
                </a14:m>
                <a:r>
                  <a:rPr lang="ru-RU" sz="1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протекает более эффективно, что, вероятно, связано с различной эффективностью накопления энергии в матрицах люминофорах при прохождении тяжелых заряженных частиц (альфа – и тритий, образующиеся при делении </a:t>
                </a:r>
                <a:r>
                  <a:rPr lang="en-US" sz="1400" baseline="30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6</a:t>
                </a:r>
                <a:r>
                  <a:rPr lang="en-US" sz="1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Li</a:t>
                </a:r>
                <a:r>
                  <a:rPr lang="ru-RU" sz="1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) и потока из гамма- и конверсионных электронов (продукты деления гадолиния).</a:t>
                </a:r>
              </a:p>
            </p:txBody>
          </p:sp>
        </mc:Choice>
        <mc:Fallback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454" y="2750379"/>
                <a:ext cx="7559644" cy="1492716"/>
              </a:xfrm>
              <a:prstGeom prst="rect">
                <a:avLst/>
              </a:prstGeom>
              <a:blipFill rotWithShape="0">
                <a:blip r:embed="rId4"/>
                <a:stretch>
                  <a:fillRect l="-242" r="-161" b="-16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72" y="3159568"/>
            <a:ext cx="674337" cy="674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43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91607" y="211771"/>
            <a:ext cx="76472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0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Кривые термолюминесценции образцов ТЛД </a:t>
            </a:r>
          </a:p>
          <a:p>
            <a:pPr algn="ctr">
              <a:spcBef>
                <a:spcPct val="0"/>
              </a:spcBef>
            </a:pPr>
            <a:r>
              <a:rPr lang="ru-RU" sz="20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el-GR" sz="2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β-, γ- </a:t>
            </a:r>
            <a:r>
              <a:rPr lang="ru-RU" sz="20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дозиметрии (облучение </a:t>
            </a:r>
            <a:r>
              <a:rPr lang="ru-RU" sz="2000" baseline="300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137</a:t>
            </a:r>
            <a:r>
              <a:rPr lang="en-US" sz="20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 </a:t>
            </a:r>
            <a:r>
              <a:rPr lang="ru-RU" sz="20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ИЭД 10 </a:t>
            </a:r>
            <a:r>
              <a:rPr lang="ru-RU" sz="20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мЗв</a:t>
            </a:r>
            <a:r>
              <a:rPr lang="ru-RU" sz="20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  <a:endParaRPr lang="ru-RU" sz="2000" dirty="0">
              <a:solidFill>
                <a:srgbClr val="41404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6012455"/>
              </p:ext>
            </p:extLst>
          </p:nvPr>
        </p:nvGraphicFramePr>
        <p:xfrm>
          <a:off x="491607" y="935979"/>
          <a:ext cx="7759433" cy="44399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70103" y="5410605"/>
            <a:ext cx="8202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b="1" dirty="0" smtClean="0"/>
              <a:t>Чувствительность материала увеличена в 1,4-1,5 раза по сравнению с </a:t>
            </a:r>
            <a:r>
              <a:rPr lang="ru-RU" sz="1200" b="1" dirty="0" err="1" smtClean="0"/>
              <a:t>допированием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тетрабората</a:t>
            </a:r>
            <a:r>
              <a:rPr lang="ru-RU" sz="1200" b="1" dirty="0" smtClean="0"/>
              <a:t> магния только ионами диспрозия;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b="1" dirty="0" smtClean="0"/>
              <a:t>Разработанные процессы вторичного допирования подтвердили свою эффективность;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b="1" dirty="0" smtClean="0"/>
              <a:t>Ожидается расширение дозового диапазона регистрации.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03" y="5509199"/>
            <a:ext cx="278865" cy="27886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02" y="6010769"/>
            <a:ext cx="278865" cy="27886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02" y="6310851"/>
            <a:ext cx="278865" cy="27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03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2996" y="242064"/>
            <a:ext cx="53687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Кривые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термолюминесценции ТЛД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для дозиметрии тепловых нейтронов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(облучение </a:t>
            </a:r>
            <a:r>
              <a:rPr lang="ru-RU" baseline="30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238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Pu-Be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ИЭД 0,5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мЗв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ru-RU" dirty="0"/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3762471"/>
              </p:ext>
            </p:extLst>
          </p:nvPr>
        </p:nvGraphicFramePr>
        <p:xfrm>
          <a:off x="761198" y="1060409"/>
          <a:ext cx="7495562" cy="4190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76127" y="5356051"/>
            <a:ext cx="85510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b="1" dirty="0" smtClean="0"/>
              <a:t>Очевидно преимущество ТЛД-</a:t>
            </a:r>
            <a:r>
              <a:rPr lang="en-US" sz="1200" b="1" dirty="0" smtClean="0"/>
              <a:t>GN</a:t>
            </a:r>
            <a:r>
              <a:rPr lang="ru-RU" sz="1200" b="1" dirty="0" smtClean="0"/>
              <a:t> по чувствительности к тепловым нейтронам по сравнению с образцами на основе </a:t>
            </a:r>
            <a:r>
              <a:rPr lang="ru-RU" sz="1200" b="1" baseline="30000" dirty="0" smtClean="0"/>
              <a:t>6</a:t>
            </a:r>
            <a:r>
              <a:rPr lang="en-US" sz="1200" b="1" dirty="0" smtClean="0"/>
              <a:t>Li</a:t>
            </a:r>
            <a:r>
              <a:rPr lang="ru-RU" sz="1200" b="1" dirty="0" smtClean="0"/>
              <a:t>;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b="1" dirty="0" smtClean="0"/>
              <a:t>Показана эффективность технологии горячего прессования при изготовлении ТЛД из поликристаллического термолюминофора;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b="1" dirty="0" smtClean="0"/>
              <a:t>По своей чувствительности поликристаллические ТЛД сравнимы с монокристаллическими.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27" y="5436771"/>
            <a:ext cx="278865" cy="27886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27" y="5747770"/>
            <a:ext cx="278865" cy="2788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27" y="6277515"/>
            <a:ext cx="278865" cy="27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2231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9011068"/>
              </p:ext>
            </p:extLst>
          </p:nvPr>
        </p:nvGraphicFramePr>
        <p:xfrm>
          <a:off x="114300" y="916780"/>
          <a:ext cx="8915400" cy="50244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76127" y="5681976"/>
            <a:ext cx="85510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b="1" dirty="0" smtClean="0"/>
              <a:t>При одинаковых ИЭД нейтронного и гамма-излучения чувствительность к тепловым нейтронам превосходит более, чем в 50 раз чувствительность к гамма-потоку; 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b="1" dirty="0" smtClean="0"/>
              <a:t>ТЛД может быть использован для регистрации тепловых нейтронов в смешанных </a:t>
            </a:r>
            <a:r>
              <a:rPr lang="en-US" sz="1200" b="1" dirty="0" smtClean="0"/>
              <a:t>n-,</a:t>
            </a:r>
            <a:r>
              <a:rPr lang="el-GR" sz="1200" b="1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γ</a:t>
            </a:r>
            <a:r>
              <a:rPr lang="en-US" sz="1200" b="1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-</a:t>
            </a:r>
            <a:r>
              <a:rPr lang="ru-RU" sz="1200" b="1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полях</a:t>
            </a:r>
            <a:endParaRPr lang="ru-RU" sz="1200" b="1" dirty="0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27" y="5801786"/>
            <a:ext cx="278865" cy="27886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27" y="6297635"/>
            <a:ext cx="278865" cy="27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062441"/>
      </p:ext>
    </p:extLst>
  </p:cSld>
  <p:clrMapOvr>
    <a:masterClrMapping/>
  </p:clrMapOvr>
</p:sld>
</file>

<file path=ppt/theme/theme1.xml><?xml version="1.0" encoding="utf-8"?>
<a:theme xmlns:a="http://schemas.openxmlformats.org/drawingml/2006/main" name="Титульный слайд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0" id="{6DEC93EF-9E65-AE4D-AF29-577CCE25C2BA}" vid="{2EC9C681-5FC3-6646-9972-1309E8B19FA2}"/>
    </a:ext>
  </a:extLst>
</a:theme>
</file>

<file path=ppt/theme/theme2.xml><?xml version="1.0" encoding="utf-8"?>
<a:theme xmlns:a="http://schemas.openxmlformats.org/drawingml/2006/main" name="Перебивочный слайд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0" id="{6DEC93EF-9E65-AE4D-AF29-577CCE25C2BA}" vid="{627D1A01-8A3C-5540-9D44-6F26F42DC8A3}"/>
    </a:ext>
  </a:extLst>
</a:theme>
</file>

<file path=ppt/theme/theme3.xml><?xml version="1.0" encoding="utf-8"?>
<a:theme xmlns:a="http://schemas.openxmlformats.org/drawingml/2006/main" name="Текст картинка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кст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Диаграмма">
  <a:themeElements>
    <a:clrScheme name="тема для слайдов с диаграммами">
      <a:dk1>
        <a:srgbClr val="414042"/>
      </a:dk1>
      <a:lt1>
        <a:sysClr val="window" lastClr="FFFFFF"/>
      </a:lt1>
      <a:dk2>
        <a:srgbClr val="FFFFFF"/>
      </a:dk2>
      <a:lt2>
        <a:srgbClr val="FFFFFF"/>
      </a:lt2>
      <a:accent1>
        <a:srgbClr val="293D6D"/>
      </a:accent1>
      <a:accent2>
        <a:srgbClr val="456EA9"/>
      </a:accent2>
      <a:accent3>
        <a:srgbClr val="68B0E0"/>
      </a:accent3>
      <a:accent4>
        <a:srgbClr val="ACC44D"/>
      </a:accent4>
      <a:accent5>
        <a:srgbClr val="4C9D8D"/>
      </a:accent5>
      <a:accent6>
        <a:srgbClr val="7F7F7F"/>
      </a:accent6>
      <a:hlink>
        <a:srgbClr val="414042"/>
      </a:hlink>
      <a:folHlink>
        <a:srgbClr val="41404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Текст диаграмма">
  <a:themeElements>
    <a:clrScheme name="тема для слайдов текст-диаграмма">
      <a:dk1>
        <a:srgbClr val="414042"/>
      </a:dk1>
      <a:lt1>
        <a:sysClr val="window" lastClr="FFFFFF"/>
      </a:lt1>
      <a:dk2>
        <a:srgbClr val="FFFFFF"/>
      </a:dk2>
      <a:lt2>
        <a:srgbClr val="FFFFFF"/>
      </a:lt2>
      <a:accent1>
        <a:srgbClr val="EBA444"/>
      </a:accent1>
      <a:accent2>
        <a:srgbClr val="F06942"/>
      </a:accent2>
      <a:accent3>
        <a:srgbClr val="AD5483"/>
      </a:accent3>
      <a:accent4>
        <a:srgbClr val="456EA9"/>
      </a:accent4>
      <a:accent5>
        <a:srgbClr val="68B0E0"/>
      </a:accent5>
      <a:accent6>
        <a:srgbClr val="259789"/>
      </a:accent6>
      <a:hlink>
        <a:srgbClr val="414042"/>
      </a:hlink>
      <a:folHlink>
        <a:srgbClr val="41404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0" id="{6DEC93EF-9E65-AE4D-AF29-577CCE25C2BA}" vid="{39E5E070-8CD9-6841-96EA-CE863DBDA369}"/>
    </a:ext>
  </a:extLst>
</a:theme>
</file>

<file path=ppt/theme/theme7.xml><?xml version="1.0" encoding="utf-8"?>
<a:theme xmlns:a="http://schemas.openxmlformats.org/drawingml/2006/main" name="Заключительный слайд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AB3C71C1D58544A8EAFCD209AEE8CEE" ma:contentTypeVersion="0" ma:contentTypeDescription="Создание документа." ma:contentTypeScope="" ma:versionID="9d66495d67593312f6436318a7e4260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2f955febea7e716b4e91cddba17110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25E5225-83C6-4014-A9CE-1A3C0D1973B7}">
  <ds:schemaRefs>
    <ds:schemaRef ds:uri="http://schemas.openxmlformats.org/package/2006/metadata/core-properties"/>
    <ds:schemaRef ds:uri="http://www.w3.org/XML/1998/namespace"/>
    <ds:schemaRef ds:uri="http://purl.org/dc/terms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D341760-306A-44B8-9458-92629CD8765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FA9D845-6213-49C2-B137-E5C4A2FB33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Presentation_4x3_white_template</Template>
  <TotalTime>4706</TotalTime>
  <Words>1466</Words>
  <Application>Microsoft Office PowerPoint</Application>
  <PresentationFormat>Экран (4:3)</PresentationFormat>
  <Paragraphs>237</Paragraphs>
  <Slides>13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7</vt:i4>
      </vt:variant>
      <vt:variant>
        <vt:lpstr>Заголовки слайдов</vt:lpstr>
      </vt:variant>
      <vt:variant>
        <vt:i4>13</vt:i4>
      </vt:variant>
    </vt:vector>
  </HeadingPairs>
  <TitlesOfParts>
    <vt:vector size="28" baseType="lpstr">
      <vt:lpstr>Arial</vt:lpstr>
      <vt:lpstr>Calibri</vt:lpstr>
      <vt:lpstr>Cambria Math</vt:lpstr>
      <vt:lpstr>Courier New</vt:lpstr>
      <vt:lpstr>Microsoft Sans Serif</vt:lpstr>
      <vt:lpstr>Rosatom Light</vt:lpstr>
      <vt:lpstr>Times New Roman</vt:lpstr>
      <vt:lpstr>Wingdings</vt:lpstr>
      <vt:lpstr>Титульный слайд</vt:lpstr>
      <vt:lpstr>Перебивочный слайд</vt:lpstr>
      <vt:lpstr>Текст картинка</vt:lpstr>
      <vt:lpstr>Текст</vt:lpstr>
      <vt:lpstr>Диаграмма</vt:lpstr>
      <vt:lpstr>Текст диаграмма</vt:lpstr>
      <vt:lpstr>Заключительный слайд</vt:lpstr>
      <vt:lpstr>«Разработка технологий и исследования функциональных характеристик  термолюминесцентных детекторов различных типов»  </vt:lpstr>
      <vt:lpstr>Презентация PowerPoint</vt:lpstr>
      <vt:lpstr>Объекты разработок и исследований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 Хомякова</dc:creator>
  <cp:lastModifiedBy>Мосягина Ирина Владимировна</cp:lastModifiedBy>
  <cp:revision>204</cp:revision>
  <dcterms:created xsi:type="dcterms:W3CDTF">2019-09-24T12:47:23Z</dcterms:created>
  <dcterms:modified xsi:type="dcterms:W3CDTF">2023-02-02T12:55:01Z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0x0101008AB3C71C1D58544A8EAFCD209AEE8CEE</vt:lpwstr>
  </property>
</Properties>
</file>